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58" r:id="rId5"/>
    <p:sldId id="262" r:id="rId6"/>
    <p:sldId id="261" r:id="rId7"/>
    <p:sldId id="263" r:id="rId8"/>
    <p:sldId id="259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Kliknutím 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7AF9C-ADB0-4929-908B-C9D3CBCC15B1}" type="datetimeFigureOut">
              <a:rPr lang="sk-SK" smtClean="0"/>
              <a:t>05.07.2019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68A27-5D88-4EB2-8959-72425CED595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13399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7AF9C-ADB0-4929-908B-C9D3CBCC15B1}" type="datetimeFigureOut">
              <a:rPr lang="sk-SK" smtClean="0"/>
              <a:t>05.07.2019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68A27-5D88-4EB2-8959-72425CED595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6651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7AF9C-ADB0-4929-908B-C9D3CBCC15B1}" type="datetimeFigureOut">
              <a:rPr lang="sk-SK" smtClean="0"/>
              <a:t>05.07.2019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68A27-5D88-4EB2-8959-72425CED595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266800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sk-SK" smtClean="0"/>
              <a:t>Upraviť štýly predlohy textu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7AF9C-ADB0-4929-908B-C9D3CBCC15B1}" type="datetimeFigureOut">
              <a:rPr lang="sk-SK" smtClean="0"/>
              <a:t>05.07.2019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68A27-5D88-4EB2-8959-72425CED5955}" type="slidenum">
              <a:rPr lang="sk-SK" smtClean="0"/>
              <a:t>‹#›</a:t>
            </a:fld>
            <a:endParaRPr lang="sk-SK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305704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7AF9C-ADB0-4929-908B-C9D3CBCC15B1}" type="datetimeFigureOut">
              <a:rPr lang="sk-SK" smtClean="0"/>
              <a:t>05.07.2019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68A27-5D88-4EB2-8959-72425CED595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060603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7AF9C-ADB0-4929-908B-C9D3CBCC15B1}" type="datetimeFigureOut">
              <a:rPr lang="sk-SK" smtClean="0"/>
              <a:t>05.07.2019</a:t>
            </a:fld>
            <a:endParaRPr lang="sk-SK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68A27-5D88-4EB2-8959-72425CED595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672714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 s obráz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7AF9C-ADB0-4929-908B-C9D3CBCC15B1}" type="datetimeFigureOut">
              <a:rPr lang="sk-SK" smtClean="0"/>
              <a:t>05.07.2019</a:t>
            </a:fld>
            <a:endParaRPr lang="sk-SK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68A27-5D88-4EB2-8959-72425CED595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34757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7AF9C-ADB0-4929-908B-C9D3CBCC15B1}" type="datetimeFigureOut">
              <a:rPr lang="sk-SK" smtClean="0"/>
              <a:t>05.07.2019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68A27-5D88-4EB2-8959-72425CED595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548200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7AF9C-ADB0-4929-908B-C9D3CBCC15B1}" type="datetimeFigureOut">
              <a:rPr lang="sk-SK" smtClean="0"/>
              <a:t>05.07.2019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68A27-5D88-4EB2-8959-72425CED595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11441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7AF9C-ADB0-4929-908B-C9D3CBCC15B1}" type="datetimeFigureOut">
              <a:rPr lang="sk-SK" smtClean="0"/>
              <a:t>05.07.2019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68A27-5D88-4EB2-8959-72425CED595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79098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7AF9C-ADB0-4929-908B-C9D3CBCC15B1}" type="datetimeFigureOut">
              <a:rPr lang="sk-SK" smtClean="0"/>
              <a:t>05.07.2019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68A27-5D88-4EB2-8959-72425CED595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99196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7AF9C-ADB0-4929-908B-C9D3CBCC15B1}" type="datetimeFigureOut">
              <a:rPr lang="sk-SK" smtClean="0"/>
              <a:t>05.07.2019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68A27-5D88-4EB2-8959-72425CED595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17427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7AF9C-ADB0-4929-908B-C9D3CBCC15B1}" type="datetimeFigureOut">
              <a:rPr lang="sk-SK" smtClean="0"/>
              <a:t>05.07.2019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68A27-5D88-4EB2-8959-72425CED595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45194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7AF9C-ADB0-4929-908B-C9D3CBCC15B1}" type="datetimeFigureOut">
              <a:rPr lang="sk-SK" smtClean="0"/>
              <a:t>05.07.2019</a:t>
            </a:fld>
            <a:endParaRPr lang="sk-SK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68A27-5D88-4EB2-8959-72425CED595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35786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7AF9C-ADB0-4929-908B-C9D3CBCC15B1}" type="datetimeFigureOut">
              <a:rPr lang="sk-SK" smtClean="0"/>
              <a:t>05.07.2019</a:t>
            </a:fld>
            <a:endParaRPr lang="sk-SK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68A27-5D88-4EB2-8959-72425CED595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97407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7AF9C-ADB0-4929-908B-C9D3CBCC15B1}" type="datetimeFigureOut">
              <a:rPr lang="sk-SK" smtClean="0"/>
              <a:t>05.07.2019</a:t>
            </a:fld>
            <a:endParaRPr lang="sk-SK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68A27-5D88-4EB2-8959-72425CED595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08941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7AF9C-ADB0-4929-908B-C9D3CBCC15B1}" type="datetimeFigureOut">
              <a:rPr lang="sk-SK" smtClean="0"/>
              <a:t>05.07.2019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68A27-5D88-4EB2-8959-72425CED595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42127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F77AF9C-ADB0-4929-908B-C9D3CBCC15B1}" type="datetimeFigureOut">
              <a:rPr lang="sk-SK" smtClean="0"/>
              <a:t>05.07.2019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68A27-5D88-4EB2-8959-72425CED595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564058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780263" cy="361666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007219" y="4003289"/>
            <a:ext cx="7973393" cy="1061175"/>
          </a:xfrm>
        </p:spPr>
        <p:txBody>
          <a:bodyPr>
            <a:normAutofit fontScale="25000" lnSpcReduction="20000"/>
          </a:bodyPr>
          <a:lstStyle/>
          <a:p>
            <a:endParaRPr lang="sk-SK" sz="3200" b="1" dirty="0" smtClean="0"/>
          </a:p>
          <a:p>
            <a:r>
              <a:rPr lang="sk-SK" sz="16000" b="1" dirty="0" smtClean="0"/>
              <a:t>EFOP PROJECT MEETING</a:t>
            </a:r>
          </a:p>
          <a:p>
            <a:r>
              <a:rPr lang="sk-SK" sz="16000" b="1" dirty="0" err="1" smtClean="0"/>
              <a:t>Szeged</a:t>
            </a:r>
            <a:r>
              <a:rPr lang="sk-SK" sz="16000" b="1" dirty="0" smtClean="0"/>
              <a:t>, </a:t>
            </a:r>
            <a:r>
              <a:rPr lang="sk-SK" sz="16000" b="1" dirty="0" err="1" smtClean="0"/>
              <a:t>July</a:t>
            </a:r>
            <a:r>
              <a:rPr lang="sk-SK" sz="16000" b="1" dirty="0" smtClean="0"/>
              <a:t> 5, 2019</a:t>
            </a:r>
          </a:p>
          <a:p>
            <a:r>
              <a:rPr lang="sk-SK" sz="16000" b="1" dirty="0" smtClean="0"/>
              <a:t>NITRA - </a:t>
            </a:r>
            <a:r>
              <a:rPr lang="sk-SK" sz="16000" b="1" dirty="0" err="1" smtClean="0"/>
              <a:t>SlovakIA</a:t>
            </a:r>
            <a:r>
              <a:rPr lang="sk-SK" sz="16000" b="1" dirty="0" smtClean="0"/>
              <a:t> Report</a:t>
            </a:r>
            <a:endParaRPr lang="sk-SK" sz="16000" b="1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089" y="46615"/>
            <a:ext cx="4544912" cy="3570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94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579557" cy="1400530"/>
          </a:xfrm>
        </p:spPr>
        <p:txBody>
          <a:bodyPr/>
          <a:lstStyle/>
          <a:p>
            <a:r>
              <a:rPr lang="sk-SK" b="1" dirty="0"/>
              <a:t>MEASUREMENTS IN NITRA, SLOVAKIA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103312" y="2052918"/>
            <a:ext cx="10047908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3200" dirty="0" err="1" smtClean="0"/>
              <a:t>Total</a:t>
            </a:r>
            <a:r>
              <a:rPr lang="sk-SK" sz="3200" dirty="0" smtClean="0"/>
              <a:t> </a:t>
            </a:r>
            <a:r>
              <a:rPr lang="sk-SK" sz="3200" dirty="0" err="1" smtClean="0"/>
              <a:t>number</a:t>
            </a:r>
            <a:r>
              <a:rPr lang="sk-SK" sz="3200" dirty="0" smtClean="0"/>
              <a:t> of </a:t>
            </a:r>
            <a:r>
              <a:rPr lang="sk-SK" sz="3200" dirty="0" err="1" smtClean="0"/>
              <a:t>children</a:t>
            </a:r>
            <a:r>
              <a:rPr lang="sk-SK" sz="3200" dirty="0" smtClean="0"/>
              <a:t> </a:t>
            </a:r>
            <a:r>
              <a:rPr lang="sk-SK" sz="3200" dirty="0" err="1" smtClean="0"/>
              <a:t>measured</a:t>
            </a:r>
            <a:r>
              <a:rPr lang="sk-SK" sz="3200" dirty="0" smtClean="0"/>
              <a:t> (2 </a:t>
            </a:r>
            <a:r>
              <a:rPr lang="sk-SK" sz="3200" dirty="0" err="1" smtClean="0"/>
              <a:t>times</a:t>
            </a:r>
            <a:r>
              <a:rPr lang="sk-SK" sz="3200" dirty="0" smtClean="0"/>
              <a:t>): 109</a:t>
            </a:r>
          </a:p>
          <a:p>
            <a:pPr marL="0" indent="0">
              <a:buNone/>
            </a:pPr>
            <a:r>
              <a:rPr lang="sk-SK" sz="3200" dirty="0" err="1" smtClean="0"/>
              <a:t>Number</a:t>
            </a:r>
            <a:r>
              <a:rPr lang="sk-SK" sz="3200" dirty="0" smtClean="0"/>
              <a:t> of </a:t>
            </a:r>
            <a:r>
              <a:rPr lang="sk-SK" sz="3200" dirty="0" err="1" smtClean="0"/>
              <a:t>schools</a:t>
            </a:r>
            <a:r>
              <a:rPr lang="sk-SK" sz="3200" dirty="0" smtClean="0"/>
              <a:t> </a:t>
            </a:r>
            <a:r>
              <a:rPr lang="sk-SK" sz="3200" dirty="0" err="1" smtClean="0"/>
              <a:t>involved</a:t>
            </a:r>
            <a:r>
              <a:rPr lang="sk-SK" sz="3200" dirty="0" smtClean="0"/>
              <a:t>: 4</a:t>
            </a:r>
          </a:p>
          <a:p>
            <a:pPr marL="0" indent="0">
              <a:buNone/>
            </a:pPr>
            <a:r>
              <a:rPr lang="sk-SK" sz="3200" dirty="0" err="1" smtClean="0"/>
              <a:t>Number</a:t>
            </a:r>
            <a:r>
              <a:rPr lang="sk-SK" sz="3200" dirty="0" smtClean="0"/>
              <a:t> of </a:t>
            </a:r>
            <a:r>
              <a:rPr lang="sk-SK" sz="3200" dirty="0" err="1" smtClean="0"/>
              <a:t>administrators</a:t>
            </a:r>
            <a:r>
              <a:rPr lang="sk-SK" sz="3200" dirty="0" smtClean="0"/>
              <a:t>: 2 </a:t>
            </a:r>
            <a:r>
              <a:rPr lang="sk-SK" sz="3200" dirty="0" err="1" smtClean="0"/>
              <a:t>pedagogues</a:t>
            </a:r>
            <a:endParaRPr lang="sk-SK" sz="3200" dirty="0" smtClean="0"/>
          </a:p>
          <a:p>
            <a:pPr marL="0" indent="0">
              <a:buNone/>
            </a:pPr>
            <a:r>
              <a:rPr lang="sk-SK" sz="3200" dirty="0"/>
              <a:t>	</a:t>
            </a:r>
            <a:r>
              <a:rPr lang="sk-SK" sz="3200" dirty="0" smtClean="0"/>
              <a:t>										 3 </a:t>
            </a:r>
            <a:r>
              <a:rPr lang="sk-SK" sz="3200" dirty="0" err="1" smtClean="0"/>
              <a:t>university</a:t>
            </a:r>
            <a:r>
              <a:rPr lang="sk-SK" sz="3200" dirty="0" smtClean="0"/>
              <a:t> </a:t>
            </a:r>
            <a:r>
              <a:rPr lang="sk-SK" sz="3200" dirty="0" err="1" smtClean="0"/>
              <a:t>students</a:t>
            </a:r>
            <a:r>
              <a:rPr lang="sk-SK" sz="3200" dirty="0" smtClean="0"/>
              <a:t>	 </a:t>
            </a:r>
          </a:p>
          <a:p>
            <a:pPr marL="0" indent="0">
              <a:buNone/>
            </a:pPr>
            <a:r>
              <a:rPr lang="sk-SK" sz="3200" dirty="0" err="1" smtClean="0"/>
              <a:t>Number</a:t>
            </a:r>
            <a:r>
              <a:rPr lang="sk-SK" sz="3200" dirty="0" smtClean="0"/>
              <a:t> of </a:t>
            </a:r>
            <a:r>
              <a:rPr lang="sk-SK" sz="3200" dirty="0" err="1" smtClean="0"/>
              <a:t>working</a:t>
            </a:r>
            <a:r>
              <a:rPr lang="sk-SK" sz="3200" dirty="0" smtClean="0"/>
              <a:t> </a:t>
            </a:r>
            <a:r>
              <a:rPr lang="sk-SK" sz="3200" dirty="0" err="1" smtClean="0"/>
              <a:t>days</a:t>
            </a:r>
            <a:r>
              <a:rPr lang="sk-SK" sz="3200" dirty="0" smtClean="0"/>
              <a:t> </a:t>
            </a:r>
            <a:r>
              <a:rPr lang="sk-SK" sz="3200" dirty="0" err="1" smtClean="0"/>
              <a:t>spent</a:t>
            </a:r>
            <a:r>
              <a:rPr lang="sk-SK" sz="3200" dirty="0" smtClean="0"/>
              <a:t>: 8 + </a:t>
            </a:r>
            <a:r>
              <a:rPr lang="sk-SK" sz="3200" dirty="0"/>
              <a:t>7</a:t>
            </a:r>
            <a:r>
              <a:rPr lang="sk-SK" sz="3200" dirty="0" smtClean="0"/>
              <a:t> </a:t>
            </a:r>
            <a:r>
              <a:rPr lang="sk-SK" sz="3200" dirty="0" err="1" smtClean="0"/>
              <a:t>days</a:t>
            </a:r>
            <a:endParaRPr lang="sk-SK" sz="3200" dirty="0" smtClean="0"/>
          </a:p>
          <a:p>
            <a:pPr marL="0" indent="0">
              <a:buNone/>
            </a:pPr>
            <a:r>
              <a:rPr lang="sk-SK" sz="3200" dirty="0" err="1" smtClean="0"/>
              <a:t>Measurement</a:t>
            </a:r>
            <a:r>
              <a:rPr lang="sk-SK" sz="3200" dirty="0" smtClean="0"/>
              <a:t> </a:t>
            </a:r>
            <a:r>
              <a:rPr lang="sk-SK" sz="3200" dirty="0" err="1" smtClean="0"/>
              <a:t>months</a:t>
            </a:r>
            <a:r>
              <a:rPr lang="sk-SK" sz="3200" dirty="0" smtClean="0"/>
              <a:t>: 12/2018 + </a:t>
            </a:r>
            <a:r>
              <a:rPr lang="sk-SK" sz="3200" dirty="0" smtClean="0"/>
              <a:t>5/2019 ...10/2019</a:t>
            </a:r>
            <a:endParaRPr lang="sk-SK" sz="3200" dirty="0"/>
          </a:p>
        </p:txBody>
      </p:sp>
    </p:spTree>
    <p:extLst>
      <p:ext uri="{BB962C8B-B14F-4D97-AF65-F5344CB8AC3E}">
        <p14:creationId xmlns:p14="http://schemas.microsoft.com/office/powerpoint/2010/main" val="205863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534952" cy="1400530"/>
          </a:xfrm>
        </p:spPr>
        <p:txBody>
          <a:bodyPr/>
          <a:lstStyle/>
          <a:p>
            <a:r>
              <a:rPr lang="sk-SK" b="1" dirty="0" smtClean="0"/>
              <a:t>MEASUREMENTS IN NITRA, SLOVAKIA</a:t>
            </a:r>
            <a:endParaRPr lang="sk-SK" b="1" dirty="0"/>
          </a:p>
        </p:txBody>
      </p:sp>
      <p:graphicFrame>
        <p:nvGraphicFramePr>
          <p:cNvPr id="4" name="Zástupný objekt pre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7621840"/>
              </p:ext>
            </p:extLst>
          </p:nvPr>
        </p:nvGraphicFramePr>
        <p:xfrm>
          <a:off x="758282" y="1853248"/>
          <a:ext cx="9292551" cy="39007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91052">
                  <a:extLst>
                    <a:ext uri="{9D8B030D-6E8A-4147-A177-3AD203B41FA5}">
                      <a16:colId xmlns:a16="http://schemas.microsoft.com/office/drawing/2014/main" val="2514201244"/>
                    </a:ext>
                  </a:extLst>
                </a:gridCol>
                <a:gridCol w="992458">
                  <a:extLst>
                    <a:ext uri="{9D8B030D-6E8A-4147-A177-3AD203B41FA5}">
                      <a16:colId xmlns:a16="http://schemas.microsoft.com/office/drawing/2014/main" val="1085943599"/>
                    </a:ext>
                  </a:extLst>
                </a:gridCol>
                <a:gridCol w="1081668">
                  <a:extLst>
                    <a:ext uri="{9D8B030D-6E8A-4147-A177-3AD203B41FA5}">
                      <a16:colId xmlns:a16="http://schemas.microsoft.com/office/drawing/2014/main" val="4129941293"/>
                    </a:ext>
                  </a:extLst>
                </a:gridCol>
                <a:gridCol w="1488323">
                  <a:extLst>
                    <a:ext uri="{9D8B030D-6E8A-4147-A177-3AD203B41FA5}">
                      <a16:colId xmlns:a16="http://schemas.microsoft.com/office/drawing/2014/main" val="1614704242"/>
                    </a:ext>
                  </a:extLst>
                </a:gridCol>
                <a:gridCol w="1019525">
                  <a:extLst>
                    <a:ext uri="{9D8B030D-6E8A-4147-A177-3AD203B41FA5}">
                      <a16:colId xmlns:a16="http://schemas.microsoft.com/office/drawing/2014/main" val="3434318987"/>
                    </a:ext>
                  </a:extLst>
                </a:gridCol>
                <a:gridCol w="1019525">
                  <a:extLst>
                    <a:ext uri="{9D8B030D-6E8A-4147-A177-3AD203B41FA5}">
                      <a16:colId xmlns:a16="http://schemas.microsoft.com/office/drawing/2014/main" val="1329477449"/>
                    </a:ext>
                  </a:extLst>
                </a:gridCol>
              </a:tblGrid>
              <a:tr h="459688"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Locomotion</a:t>
                      </a:r>
                      <a:r>
                        <a:rPr lang="sk-SK" sz="2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sk-SK" sz="24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measurement</a:t>
                      </a:r>
                      <a:endParaRPr lang="sk-SK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No.1</a:t>
                      </a:r>
                      <a:endParaRPr lang="sk-SK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No.2</a:t>
                      </a:r>
                      <a:endParaRPr lang="sk-SK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Increment</a:t>
                      </a:r>
                      <a:endParaRPr lang="sk-SK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sk-SK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Value</a:t>
                      </a:r>
                      <a:endParaRPr lang="sk-SK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93549905"/>
                  </a:ext>
                </a:extLst>
              </a:tr>
              <a:tr h="437798"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Run</a:t>
                      </a:r>
                      <a:endParaRPr lang="sk-SK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5.904</a:t>
                      </a:r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6.398</a:t>
                      </a:r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0.494</a:t>
                      </a:r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8.37</a:t>
                      </a:r>
                      <a:endParaRPr lang="sk-SK" sz="24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lang="sk-SK" sz="2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10926910"/>
                  </a:ext>
                </a:extLst>
              </a:tr>
              <a:tr h="437798"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Gallop</a:t>
                      </a:r>
                      <a:endParaRPr lang="sk-SK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5.416</a:t>
                      </a:r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6.304</a:t>
                      </a:r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0.888</a:t>
                      </a:r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16.38</a:t>
                      </a:r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97470036"/>
                  </a:ext>
                </a:extLst>
              </a:tr>
              <a:tr h="437798"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Hop</a:t>
                      </a:r>
                      <a:endParaRPr lang="sk-SK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7.584</a:t>
                      </a:r>
                      <a:endParaRPr lang="sk-SK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8,609</a:t>
                      </a:r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1.025</a:t>
                      </a:r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13.52</a:t>
                      </a:r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61432102"/>
                  </a:ext>
                </a:extLst>
              </a:tr>
              <a:tr h="437798"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Leap</a:t>
                      </a:r>
                      <a:endParaRPr lang="sk-SK" sz="2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4.512</a:t>
                      </a:r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5.287</a:t>
                      </a:r>
                      <a:endParaRPr lang="sk-SK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0.775</a:t>
                      </a:r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17.18</a:t>
                      </a:r>
                      <a:endParaRPr lang="sk-SK" sz="24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sk-SK" sz="2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97432147"/>
                  </a:ext>
                </a:extLst>
              </a:tr>
              <a:tr h="437798"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Horizontal</a:t>
                      </a:r>
                      <a:r>
                        <a:rPr lang="sk-SK" sz="2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k-SK" sz="24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jump</a:t>
                      </a:r>
                      <a:endParaRPr lang="sk-SK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5.664</a:t>
                      </a:r>
                      <a:endParaRPr lang="sk-SK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6.626</a:t>
                      </a:r>
                      <a:endParaRPr lang="sk-SK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0.962</a:t>
                      </a:r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16.98</a:t>
                      </a:r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sk-SK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90903118"/>
                  </a:ext>
                </a:extLst>
              </a:tr>
              <a:tr h="459688"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Slide</a:t>
                      </a:r>
                      <a:endParaRPr lang="sk-SK" sz="2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5.736</a:t>
                      </a:r>
                      <a:endParaRPr lang="sk-SK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6.617</a:t>
                      </a:r>
                      <a:endParaRPr lang="sk-SK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0.881</a:t>
                      </a:r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15.36</a:t>
                      </a:r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93032847"/>
                  </a:ext>
                </a:extLst>
              </a:tr>
              <a:tr h="792415">
                <a:tc>
                  <a:txBody>
                    <a:bodyPr/>
                    <a:lstStyle/>
                    <a:p>
                      <a:pPr algn="l" fontAlgn="b"/>
                      <a:r>
                        <a:rPr lang="sk-SK" sz="24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Average</a:t>
                      </a:r>
                      <a:r>
                        <a:rPr lang="sk-SK" sz="2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rate of </a:t>
                      </a:r>
                      <a:r>
                        <a:rPr lang="sk-SK" sz="24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improvement</a:t>
                      </a:r>
                      <a:endParaRPr lang="sk-SK" sz="2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k-SK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b="1" u="none" strike="noStrike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14.63</a:t>
                      </a:r>
                      <a:endParaRPr lang="sk-SK" sz="24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k-SK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701680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068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546104" cy="1400530"/>
          </a:xfrm>
        </p:spPr>
        <p:txBody>
          <a:bodyPr/>
          <a:lstStyle/>
          <a:p>
            <a:r>
              <a:rPr lang="sk-SK" b="1" dirty="0"/>
              <a:t>MEASUREMENTS IN NITRA, SLOVAKIA</a:t>
            </a:r>
          </a:p>
        </p:txBody>
      </p:sp>
      <p:graphicFrame>
        <p:nvGraphicFramePr>
          <p:cNvPr id="4" name="Zástupný objekt pre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919350"/>
              </p:ext>
            </p:extLst>
          </p:nvPr>
        </p:nvGraphicFramePr>
        <p:xfrm>
          <a:off x="646109" y="1717290"/>
          <a:ext cx="9404724" cy="45273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46389">
                  <a:extLst>
                    <a:ext uri="{9D8B030D-6E8A-4147-A177-3AD203B41FA5}">
                      <a16:colId xmlns:a16="http://schemas.microsoft.com/office/drawing/2014/main" val="2184622575"/>
                    </a:ext>
                  </a:extLst>
                </a:gridCol>
                <a:gridCol w="1237785">
                  <a:extLst>
                    <a:ext uri="{9D8B030D-6E8A-4147-A177-3AD203B41FA5}">
                      <a16:colId xmlns:a16="http://schemas.microsoft.com/office/drawing/2014/main" val="2640741325"/>
                    </a:ext>
                  </a:extLst>
                </a:gridCol>
                <a:gridCol w="1237785">
                  <a:extLst>
                    <a:ext uri="{9D8B030D-6E8A-4147-A177-3AD203B41FA5}">
                      <a16:colId xmlns:a16="http://schemas.microsoft.com/office/drawing/2014/main" val="4117615674"/>
                    </a:ext>
                  </a:extLst>
                </a:gridCol>
                <a:gridCol w="1628078">
                  <a:extLst>
                    <a:ext uri="{9D8B030D-6E8A-4147-A177-3AD203B41FA5}">
                      <a16:colId xmlns:a16="http://schemas.microsoft.com/office/drawing/2014/main" val="4273991818"/>
                    </a:ext>
                  </a:extLst>
                </a:gridCol>
                <a:gridCol w="1025913">
                  <a:extLst>
                    <a:ext uri="{9D8B030D-6E8A-4147-A177-3AD203B41FA5}">
                      <a16:colId xmlns:a16="http://schemas.microsoft.com/office/drawing/2014/main" val="495631798"/>
                    </a:ext>
                  </a:extLst>
                </a:gridCol>
                <a:gridCol w="828774">
                  <a:extLst>
                    <a:ext uri="{9D8B030D-6E8A-4147-A177-3AD203B41FA5}">
                      <a16:colId xmlns:a16="http://schemas.microsoft.com/office/drawing/2014/main" val="1521208451"/>
                    </a:ext>
                  </a:extLst>
                </a:gridCol>
              </a:tblGrid>
              <a:tr h="847424"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Skills</a:t>
                      </a:r>
                      <a:r>
                        <a:rPr lang="sk-SK" sz="2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sk-SK" sz="24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measurement</a:t>
                      </a:r>
                      <a:endParaRPr lang="sk-SK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No.1</a:t>
                      </a:r>
                      <a:endParaRPr lang="sk-SK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No.2</a:t>
                      </a:r>
                      <a:endParaRPr lang="sk-SK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Increment</a:t>
                      </a:r>
                      <a:endParaRPr lang="sk-SK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sk-SK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Value</a:t>
                      </a:r>
                      <a:endParaRPr lang="sk-SK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23783988"/>
                  </a:ext>
                </a:extLst>
              </a:tr>
              <a:tr h="468189"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Striking</a:t>
                      </a:r>
                      <a:endParaRPr lang="sk-SK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3.94</a:t>
                      </a:r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5.3</a:t>
                      </a:r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1.36</a:t>
                      </a:r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34.52</a:t>
                      </a:r>
                      <a:endParaRPr lang="sk-SK" sz="24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lang="sk-SK" sz="2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17033724"/>
                  </a:ext>
                </a:extLst>
              </a:tr>
              <a:tr h="468189"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Dribbling</a:t>
                      </a:r>
                      <a:endParaRPr lang="sk-SK" sz="2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2.54</a:t>
                      </a:r>
                      <a:endParaRPr lang="sk-SK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4.58</a:t>
                      </a:r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</a:t>
                      </a:r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80.71</a:t>
                      </a:r>
                      <a:endParaRPr lang="sk-SK" sz="24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sk-SK" sz="2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54268889"/>
                  </a:ext>
                </a:extLst>
              </a:tr>
              <a:tr h="468189"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Catching</a:t>
                      </a:r>
                      <a:endParaRPr lang="sk-SK" sz="2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3.11</a:t>
                      </a:r>
                      <a:endParaRPr lang="sk-SK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4.52</a:t>
                      </a:r>
                      <a:endParaRPr lang="sk-SK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1.41</a:t>
                      </a:r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45.34</a:t>
                      </a:r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93503758"/>
                  </a:ext>
                </a:extLst>
              </a:tr>
              <a:tr h="468189"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Kicking</a:t>
                      </a:r>
                      <a:endParaRPr lang="sk-SK" sz="2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3.70</a:t>
                      </a:r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5.15</a:t>
                      </a:r>
                      <a:endParaRPr lang="sk-SK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1.45</a:t>
                      </a:r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39.19</a:t>
                      </a:r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79785659"/>
                  </a:ext>
                </a:extLst>
              </a:tr>
              <a:tr h="468189"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Throwing</a:t>
                      </a:r>
                      <a:endParaRPr lang="sk-SK" sz="2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2.48</a:t>
                      </a:r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4.17</a:t>
                      </a:r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1.68</a:t>
                      </a:r>
                      <a:endParaRPr lang="sk-SK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67.74</a:t>
                      </a:r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4925686"/>
                  </a:ext>
                </a:extLst>
              </a:tr>
              <a:tr h="491599"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Rolling</a:t>
                      </a:r>
                      <a:endParaRPr lang="sk-SK" sz="2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2.94</a:t>
                      </a:r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4.25</a:t>
                      </a:r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1.32</a:t>
                      </a:r>
                      <a:endParaRPr lang="sk-SK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44.90</a:t>
                      </a:r>
                      <a:endParaRPr lang="sk-SK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92023581"/>
                  </a:ext>
                </a:extLst>
              </a:tr>
              <a:tr h="847424">
                <a:tc>
                  <a:txBody>
                    <a:bodyPr/>
                    <a:lstStyle/>
                    <a:p>
                      <a:pPr algn="l" fontAlgn="b"/>
                      <a:r>
                        <a:rPr lang="sk-SK" sz="24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Average</a:t>
                      </a:r>
                      <a:r>
                        <a:rPr lang="sk-SK" sz="2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rate of </a:t>
                      </a:r>
                      <a:r>
                        <a:rPr lang="sk-SK" sz="24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improvement</a:t>
                      </a:r>
                      <a:endParaRPr lang="sk-SK" sz="2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sk-SK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sk-SK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k-SK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b="1" u="none" strike="noStrike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52.07</a:t>
                      </a:r>
                      <a:endParaRPr lang="sk-SK" sz="24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k-SK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339838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8390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601860" cy="1400530"/>
          </a:xfrm>
        </p:spPr>
        <p:txBody>
          <a:bodyPr/>
          <a:lstStyle/>
          <a:p>
            <a:r>
              <a:rPr lang="sk-SK" b="1" dirty="0"/>
              <a:t>MEASUREMENTS IN NITRA, SLOVAKIA</a:t>
            </a:r>
            <a:endParaRPr lang="sk-SK" dirty="0"/>
          </a:p>
        </p:txBody>
      </p:sp>
      <p:pic>
        <p:nvPicPr>
          <p:cNvPr id="4" name="Zástupný objekt pre obsah 3"/>
          <p:cNvPicPr>
            <a:picLocks noGrp="1"/>
          </p:cNvPicPr>
          <p:nvPr>
            <p:ph idx="1"/>
          </p:nvPr>
        </p:nvPicPr>
        <p:blipFill rotWithShape="1">
          <a:blip r:embed="rId2"/>
          <a:srcRect l="31250" t="23516" r="43618" b="53851"/>
          <a:stretch/>
        </p:blipFill>
        <p:spPr bwMode="auto">
          <a:xfrm>
            <a:off x="1773044" y="1853248"/>
            <a:ext cx="7761249" cy="39698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47305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568406" cy="1400530"/>
          </a:xfrm>
        </p:spPr>
        <p:txBody>
          <a:bodyPr/>
          <a:lstStyle/>
          <a:p>
            <a:r>
              <a:rPr lang="sk-SK" b="1" dirty="0"/>
              <a:t>MEASUREMENTS IN NITRA, SLOVAKIA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46111" y="2052918"/>
            <a:ext cx="10779271" cy="419548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sk-SK" b="1" dirty="0" smtClean="0"/>
          </a:p>
          <a:p>
            <a:pPr marL="0" indent="0">
              <a:buNone/>
            </a:pPr>
            <a:r>
              <a:rPr lang="sk-SK" sz="2600" b="1" dirty="0" smtClean="0">
                <a:solidFill>
                  <a:srgbClr val="FF0000"/>
                </a:solidFill>
              </a:rPr>
              <a:t>A: LOCOMOTIONS</a:t>
            </a:r>
          </a:p>
          <a:p>
            <a:pPr marL="0" indent="0">
              <a:buNone/>
            </a:pPr>
            <a:r>
              <a:rPr lang="sk-SK" sz="2600" dirty="0" smtClean="0"/>
              <a:t>1st </a:t>
            </a:r>
            <a:r>
              <a:rPr lang="sk-SK" sz="2600" dirty="0" err="1" smtClean="0"/>
              <a:t>measurement</a:t>
            </a:r>
            <a:r>
              <a:rPr lang="sk-SK" sz="2600" dirty="0" smtClean="0"/>
              <a:t>: </a:t>
            </a:r>
            <a:r>
              <a:rPr lang="sk-SK" sz="2600" b="1" dirty="0" smtClean="0">
                <a:solidFill>
                  <a:srgbClr val="00B050"/>
                </a:solidFill>
              </a:rPr>
              <a:t>72.48 %</a:t>
            </a:r>
            <a:r>
              <a:rPr lang="sk-SK" sz="2600" dirty="0" smtClean="0"/>
              <a:t> of </a:t>
            </a:r>
            <a:r>
              <a:rPr lang="sk-SK" sz="2600" dirty="0" err="1" smtClean="0"/>
              <a:t>pupils</a:t>
            </a:r>
            <a:r>
              <a:rPr lang="sk-SK" sz="2600" dirty="0" smtClean="0"/>
              <a:t> </a:t>
            </a:r>
            <a:r>
              <a:rPr lang="sk-SK" sz="2600" dirty="0" err="1" smtClean="0"/>
              <a:t>scored</a:t>
            </a:r>
            <a:r>
              <a:rPr lang="sk-SK" sz="2600" dirty="0" smtClean="0"/>
              <a:t> </a:t>
            </a:r>
            <a:r>
              <a:rPr lang="sk-SK" sz="2600" b="1" dirty="0" smtClean="0"/>
              <a:t>over 75 % </a:t>
            </a:r>
            <a:r>
              <a:rPr lang="sk-SK" sz="2600" dirty="0" smtClean="0"/>
              <a:t>of max. </a:t>
            </a:r>
            <a:r>
              <a:rPr lang="sk-SK" sz="2600" dirty="0" smtClean="0"/>
              <a:t>no</a:t>
            </a:r>
            <a:r>
              <a:rPr lang="sk-SK" sz="2600" dirty="0" smtClean="0"/>
              <a:t>. of </a:t>
            </a:r>
            <a:r>
              <a:rPr lang="sk-SK" sz="2600" dirty="0" err="1" smtClean="0"/>
              <a:t>pts</a:t>
            </a:r>
            <a:r>
              <a:rPr lang="sk-SK" sz="2600" dirty="0" smtClean="0"/>
              <a:t>.</a:t>
            </a:r>
          </a:p>
          <a:p>
            <a:pPr marL="0" indent="0">
              <a:buNone/>
            </a:pPr>
            <a:r>
              <a:rPr lang="sk-SK" sz="2600" dirty="0" smtClean="0"/>
              <a:t>2nd </a:t>
            </a:r>
            <a:r>
              <a:rPr lang="sk-SK" sz="2600" dirty="0" err="1" smtClean="0"/>
              <a:t>measurement</a:t>
            </a:r>
            <a:r>
              <a:rPr lang="sk-SK" sz="2600" dirty="0" smtClean="0"/>
              <a:t>: </a:t>
            </a:r>
            <a:r>
              <a:rPr lang="sk-SK" sz="2600" b="1" dirty="0" smtClean="0">
                <a:solidFill>
                  <a:srgbClr val="00B050"/>
                </a:solidFill>
              </a:rPr>
              <a:t>94.5 %</a:t>
            </a:r>
            <a:r>
              <a:rPr lang="sk-SK" sz="2600" dirty="0" smtClean="0"/>
              <a:t> </a:t>
            </a:r>
            <a:r>
              <a:rPr lang="sk-SK" sz="2600" dirty="0"/>
              <a:t>of </a:t>
            </a:r>
            <a:r>
              <a:rPr lang="sk-SK" sz="2600" dirty="0" err="1"/>
              <a:t>pupils</a:t>
            </a:r>
            <a:r>
              <a:rPr lang="sk-SK" sz="2600" dirty="0"/>
              <a:t> </a:t>
            </a:r>
            <a:r>
              <a:rPr lang="sk-SK" sz="2600" dirty="0" err="1"/>
              <a:t>scored</a:t>
            </a:r>
            <a:r>
              <a:rPr lang="sk-SK" sz="2600" dirty="0"/>
              <a:t> </a:t>
            </a:r>
            <a:r>
              <a:rPr lang="sk-SK" sz="2600" b="1" dirty="0"/>
              <a:t>over </a:t>
            </a:r>
            <a:r>
              <a:rPr lang="sk-SK" sz="2600" b="1" dirty="0" smtClean="0"/>
              <a:t>75 % </a:t>
            </a:r>
            <a:r>
              <a:rPr lang="sk-SK" sz="2600" dirty="0"/>
              <a:t>of max. </a:t>
            </a:r>
            <a:r>
              <a:rPr lang="sk-SK" sz="2600" dirty="0" smtClean="0"/>
              <a:t>no</a:t>
            </a:r>
            <a:r>
              <a:rPr lang="sk-SK" sz="2600" dirty="0"/>
              <a:t>. of </a:t>
            </a:r>
            <a:r>
              <a:rPr lang="sk-SK" sz="2600" dirty="0" err="1"/>
              <a:t>pts</a:t>
            </a:r>
            <a:r>
              <a:rPr lang="sk-SK" sz="2600" dirty="0" smtClean="0"/>
              <a:t>.</a:t>
            </a:r>
          </a:p>
          <a:p>
            <a:pPr marL="0" indent="0">
              <a:buNone/>
            </a:pPr>
            <a:endParaRPr lang="sk-SK" sz="2600" dirty="0"/>
          </a:p>
          <a:p>
            <a:pPr marL="0" indent="0">
              <a:buNone/>
            </a:pPr>
            <a:r>
              <a:rPr lang="sk-SK" sz="2600" b="1" dirty="0" smtClean="0">
                <a:solidFill>
                  <a:srgbClr val="FF0000"/>
                </a:solidFill>
              </a:rPr>
              <a:t>B: SKILLS</a:t>
            </a:r>
          </a:p>
          <a:p>
            <a:pPr marL="0" indent="0">
              <a:buNone/>
            </a:pPr>
            <a:r>
              <a:rPr lang="sk-SK" sz="2600" dirty="0"/>
              <a:t>1st </a:t>
            </a:r>
            <a:r>
              <a:rPr lang="sk-SK" sz="2600" dirty="0" err="1"/>
              <a:t>measurement</a:t>
            </a:r>
            <a:r>
              <a:rPr lang="sk-SK" sz="2600" dirty="0"/>
              <a:t>: </a:t>
            </a:r>
            <a:r>
              <a:rPr lang="sk-SK" sz="2600" b="1" dirty="0" smtClean="0">
                <a:solidFill>
                  <a:srgbClr val="00B050"/>
                </a:solidFill>
              </a:rPr>
              <a:t>2.75 %</a:t>
            </a:r>
            <a:r>
              <a:rPr lang="sk-SK" sz="2600" dirty="0" smtClean="0"/>
              <a:t> </a:t>
            </a:r>
            <a:r>
              <a:rPr lang="sk-SK" sz="2600" dirty="0"/>
              <a:t>of </a:t>
            </a:r>
            <a:r>
              <a:rPr lang="sk-SK" sz="2600" dirty="0" err="1"/>
              <a:t>pupils</a:t>
            </a:r>
            <a:r>
              <a:rPr lang="sk-SK" sz="2600" dirty="0"/>
              <a:t> </a:t>
            </a:r>
            <a:r>
              <a:rPr lang="sk-SK" sz="2600" dirty="0" err="1"/>
              <a:t>scored</a:t>
            </a:r>
            <a:r>
              <a:rPr lang="sk-SK" sz="2600" dirty="0"/>
              <a:t> </a:t>
            </a:r>
            <a:r>
              <a:rPr lang="sk-SK" sz="2600" b="1" dirty="0"/>
              <a:t>over </a:t>
            </a:r>
            <a:r>
              <a:rPr lang="sk-SK" sz="2600" b="1" dirty="0" smtClean="0"/>
              <a:t>75 % </a:t>
            </a:r>
            <a:r>
              <a:rPr lang="sk-SK" sz="2600" dirty="0"/>
              <a:t>of max. </a:t>
            </a:r>
            <a:r>
              <a:rPr lang="sk-SK" sz="2600" dirty="0" smtClean="0"/>
              <a:t>no</a:t>
            </a:r>
            <a:r>
              <a:rPr lang="sk-SK" sz="2600" dirty="0"/>
              <a:t>. of </a:t>
            </a:r>
            <a:r>
              <a:rPr lang="sk-SK" sz="2600" dirty="0" err="1"/>
              <a:t>pts</a:t>
            </a:r>
            <a:r>
              <a:rPr lang="sk-SK" sz="2600" dirty="0"/>
              <a:t>.</a:t>
            </a:r>
          </a:p>
          <a:p>
            <a:pPr marL="0" indent="0">
              <a:buNone/>
            </a:pPr>
            <a:r>
              <a:rPr lang="sk-SK" sz="2600" dirty="0"/>
              <a:t>2nd </a:t>
            </a:r>
            <a:r>
              <a:rPr lang="sk-SK" sz="2600" dirty="0" err="1"/>
              <a:t>measurement</a:t>
            </a:r>
            <a:r>
              <a:rPr lang="sk-SK" sz="2600" dirty="0"/>
              <a:t>: </a:t>
            </a:r>
            <a:r>
              <a:rPr lang="sk-SK" sz="2600" b="1" dirty="0" smtClean="0">
                <a:solidFill>
                  <a:srgbClr val="00B050"/>
                </a:solidFill>
              </a:rPr>
              <a:t>12 %</a:t>
            </a:r>
            <a:r>
              <a:rPr lang="sk-SK" sz="2600" dirty="0" smtClean="0"/>
              <a:t> </a:t>
            </a:r>
            <a:r>
              <a:rPr lang="sk-SK" sz="2600" dirty="0"/>
              <a:t>of </a:t>
            </a:r>
            <a:r>
              <a:rPr lang="sk-SK" sz="2600" dirty="0" err="1"/>
              <a:t>pupils</a:t>
            </a:r>
            <a:r>
              <a:rPr lang="sk-SK" sz="2600" dirty="0"/>
              <a:t> </a:t>
            </a:r>
            <a:r>
              <a:rPr lang="sk-SK" sz="2600" dirty="0" err="1"/>
              <a:t>scored</a:t>
            </a:r>
            <a:r>
              <a:rPr lang="sk-SK" sz="2600" dirty="0"/>
              <a:t> </a:t>
            </a:r>
            <a:r>
              <a:rPr lang="sk-SK" sz="2600" b="1" dirty="0"/>
              <a:t>over </a:t>
            </a:r>
            <a:r>
              <a:rPr lang="sk-SK" sz="2600" b="1" dirty="0" smtClean="0"/>
              <a:t>75 % </a:t>
            </a:r>
            <a:r>
              <a:rPr lang="sk-SK" sz="2600" dirty="0"/>
              <a:t>of max. </a:t>
            </a:r>
            <a:r>
              <a:rPr lang="sk-SK" sz="2600" dirty="0" smtClean="0"/>
              <a:t>no</a:t>
            </a:r>
            <a:r>
              <a:rPr lang="sk-SK" sz="2600" dirty="0"/>
              <a:t>. of </a:t>
            </a:r>
            <a:r>
              <a:rPr lang="sk-SK" sz="2600" dirty="0" err="1"/>
              <a:t>pts</a:t>
            </a:r>
            <a:r>
              <a:rPr lang="sk-SK" sz="2600" dirty="0"/>
              <a:t>.</a:t>
            </a:r>
          </a:p>
          <a:p>
            <a:pPr marL="0" indent="0">
              <a:buNone/>
            </a:pPr>
            <a:endParaRPr lang="sk-SK" sz="2600" dirty="0"/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897244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613457" cy="1400530"/>
          </a:xfrm>
        </p:spPr>
        <p:txBody>
          <a:bodyPr/>
          <a:lstStyle/>
          <a:p>
            <a:r>
              <a:rPr lang="sk-SK" b="1" dirty="0"/>
              <a:t>MEASUREMENTS IN NITRA, SLOVAKIA</a:t>
            </a:r>
            <a:endParaRPr lang="sk-SK" dirty="0"/>
          </a:p>
        </p:txBody>
      </p:sp>
      <p:pic>
        <p:nvPicPr>
          <p:cNvPr id="4" name="Zástupný objekt pre obsah 3"/>
          <p:cNvPicPr>
            <a:picLocks noGrp="1"/>
          </p:cNvPicPr>
          <p:nvPr>
            <p:ph idx="1"/>
          </p:nvPr>
        </p:nvPicPr>
        <p:blipFill rotWithShape="1">
          <a:blip r:embed="rId2"/>
          <a:srcRect l="29629" t="22105" r="33069" b="45208"/>
          <a:stretch/>
        </p:blipFill>
        <p:spPr bwMode="auto">
          <a:xfrm>
            <a:off x="646112" y="1335024"/>
            <a:ext cx="9741472" cy="49377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08451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613011" cy="1400530"/>
          </a:xfrm>
        </p:spPr>
        <p:txBody>
          <a:bodyPr/>
          <a:lstStyle/>
          <a:p>
            <a:r>
              <a:rPr lang="sk-SK" b="1" dirty="0"/>
              <a:t>MEASUREMENTS IN NITRA, SLOVAKIA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k-SK" sz="3200" b="1" dirty="0" smtClean="0"/>
              <a:t>PROBLEMS AND CHALLENGES:</a:t>
            </a:r>
          </a:p>
          <a:p>
            <a:pPr>
              <a:buFontTx/>
              <a:buChar char="-"/>
            </a:pPr>
            <a:r>
              <a:rPr lang="sk-SK" sz="3200" dirty="0" err="1" smtClean="0"/>
              <a:t>Parents</a:t>
            </a:r>
            <a:r>
              <a:rPr lang="sk-SK" sz="3200" dirty="0" smtClean="0"/>
              <a:t> </a:t>
            </a:r>
            <a:r>
              <a:rPr lang="sk-SK" sz="3200" dirty="0" err="1" smtClean="0"/>
              <a:t>disapproval</a:t>
            </a:r>
            <a:r>
              <a:rPr lang="sk-SK" sz="3200" dirty="0" smtClean="0"/>
              <a:t> </a:t>
            </a:r>
            <a:r>
              <a:rPr lang="sk-SK" sz="3200" dirty="0" err="1" smtClean="0"/>
              <a:t>with</a:t>
            </a:r>
            <a:r>
              <a:rPr lang="sk-SK" sz="3200" dirty="0" smtClean="0"/>
              <a:t> </a:t>
            </a:r>
            <a:r>
              <a:rPr lang="sk-SK" sz="3200" dirty="0" err="1" smtClean="0"/>
              <a:t>interviews</a:t>
            </a:r>
            <a:endParaRPr lang="sk-SK" sz="3200" dirty="0" smtClean="0"/>
          </a:p>
          <a:p>
            <a:pPr>
              <a:buFontTx/>
              <a:buChar char="-"/>
            </a:pPr>
            <a:r>
              <a:rPr lang="sk-SK" sz="3200" dirty="0" err="1" smtClean="0"/>
              <a:t>High</a:t>
            </a:r>
            <a:r>
              <a:rPr lang="sk-SK" sz="3200" dirty="0" smtClean="0"/>
              <a:t> </a:t>
            </a:r>
            <a:r>
              <a:rPr lang="sk-SK" sz="3200" dirty="0" err="1" smtClean="0"/>
              <a:t>illness</a:t>
            </a:r>
            <a:r>
              <a:rPr lang="sk-SK" sz="3200" dirty="0" smtClean="0"/>
              <a:t> rate of </a:t>
            </a:r>
            <a:r>
              <a:rPr lang="sk-SK" sz="3200" dirty="0" err="1" smtClean="0"/>
              <a:t>pupils</a:t>
            </a:r>
            <a:endParaRPr lang="sk-SK" sz="3200" dirty="0" smtClean="0"/>
          </a:p>
          <a:p>
            <a:pPr>
              <a:buFontTx/>
              <a:buChar char="-"/>
            </a:pPr>
            <a:r>
              <a:rPr lang="sk-SK" sz="3200" dirty="0" err="1" smtClean="0"/>
              <a:t>Subjectiveness</a:t>
            </a:r>
            <a:r>
              <a:rPr lang="sk-SK" sz="3200" dirty="0" smtClean="0"/>
              <a:t> of </a:t>
            </a:r>
            <a:r>
              <a:rPr lang="sk-SK" sz="3200" dirty="0" err="1" smtClean="0"/>
              <a:t>assessment</a:t>
            </a:r>
            <a:endParaRPr lang="sk-SK" sz="3200" dirty="0" smtClean="0"/>
          </a:p>
          <a:p>
            <a:pPr marL="0" indent="0">
              <a:buNone/>
            </a:pPr>
            <a:r>
              <a:rPr lang="sk-SK" sz="3200" b="1" dirty="0" smtClean="0"/>
              <a:t>POSITIVE ASPECTS:</a:t>
            </a:r>
          </a:p>
          <a:p>
            <a:pPr>
              <a:buFontTx/>
              <a:buChar char="-"/>
            </a:pPr>
            <a:r>
              <a:rPr lang="sk-SK" sz="3200" dirty="0" err="1" smtClean="0"/>
              <a:t>Good</a:t>
            </a:r>
            <a:r>
              <a:rPr lang="sk-SK" sz="3200" dirty="0" smtClean="0"/>
              <a:t> </a:t>
            </a:r>
            <a:r>
              <a:rPr lang="sk-SK" sz="3200" dirty="0" err="1" smtClean="0"/>
              <a:t>cooperation</a:t>
            </a:r>
            <a:r>
              <a:rPr lang="sk-SK" sz="3200" dirty="0" smtClean="0"/>
              <a:t> of </a:t>
            </a:r>
            <a:r>
              <a:rPr lang="sk-SK" sz="3200" dirty="0" err="1" smtClean="0"/>
              <a:t>class-teachers</a:t>
            </a:r>
            <a:endParaRPr lang="sk-SK" sz="3200" dirty="0" smtClean="0"/>
          </a:p>
          <a:p>
            <a:pPr>
              <a:buFontTx/>
              <a:buChar char="-"/>
            </a:pPr>
            <a:r>
              <a:rPr lang="sk-SK" sz="3200" dirty="0" err="1" smtClean="0"/>
              <a:t>Interest</a:t>
            </a:r>
            <a:r>
              <a:rPr lang="sk-SK" sz="3200" dirty="0" smtClean="0"/>
              <a:t> in </a:t>
            </a:r>
            <a:r>
              <a:rPr lang="sk-SK" sz="3200" dirty="0" err="1" smtClean="0"/>
              <a:t>further</a:t>
            </a:r>
            <a:r>
              <a:rPr lang="sk-SK" sz="3200" dirty="0" smtClean="0"/>
              <a:t> </a:t>
            </a:r>
            <a:r>
              <a:rPr lang="sk-SK" sz="3200" dirty="0" err="1" smtClean="0"/>
              <a:t>projects</a:t>
            </a:r>
            <a:endParaRPr lang="sk-SK" sz="3200" dirty="0" smtClean="0"/>
          </a:p>
          <a:p>
            <a:pPr>
              <a:buFontTx/>
              <a:buChar char="-"/>
            </a:pPr>
            <a:r>
              <a:rPr lang="sk-SK" sz="3200" dirty="0" err="1" smtClean="0"/>
              <a:t>Enjoyment</a:t>
            </a:r>
            <a:r>
              <a:rPr lang="sk-SK" sz="3200" dirty="0" smtClean="0"/>
              <a:t> of </a:t>
            </a:r>
            <a:r>
              <a:rPr lang="sk-SK" sz="3200" dirty="0" err="1" smtClean="0"/>
              <a:t>children</a:t>
            </a:r>
            <a:endParaRPr lang="sk-SK" sz="3200" dirty="0"/>
          </a:p>
        </p:txBody>
      </p:sp>
    </p:spTree>
    <p:extLst>
      <p:ext uri="{BB962C8B-B14F-4D97-AF65-F5344CB8AC3E}">
        <p14:creationId xmlns:p14="http://schemas.microsoft.com/office/powerpoint/2010/main" val="15956758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ón">
  <a:themeElements>
    <a:clrScheme name="Ió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ó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ó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259</TotalTime>
  <Words>289</Words>
  <Application>Microsoft Office PowerPoint</Application>
  <PresentationFormat>Širokouhlá</PresentationFormat>
  <Paragraphs>121</Paragraphs>
  <Slides>8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13" baseType="lpstr">
      <vt:lpstr>Arial</vt:lpstr>
      <vt:lpstr>Century Gothic</vt:lpstr>
      <vt:lpstr>Times New Roman</vt:lpstr>
      <vt:lpstr>Wingdings 3</vt:lpstr>
      <vt:lpstr>Ión</vt:lpstr>
      <vt:lpstr>Prezentácia programu PowerPoint</vt:lpstr>
      <vt:lpstr>MEASUREMENTS IN NITRA, SLOVAKIA</vt:lpstr>
      <vt:lpstr>MEASUREMENTS IN NITRA, SLOVAKIA</vt:lpstr>
      <vt:lpstr>MEASUREMENTS IN NITRA, SLOVAKIA</vt:lpstr>
      <vt:lpstr>MEASUREMENTS IN NITRA, SLOVAKIA</vt:lpstr>
      <vt:lpstr>MEASUREMENTS IN NITRA, SLOVAKIA</vt:lpstr>
      <vt:lpstr>MEASUREMENTS IN NITRA, SLOVAKIA</vt:lpstr>
      <vt:lpstr>MEASUREMENTS IN NITRA, SLOVAKIA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Používateľ systému Windows</dc:creator>
  <cp:lastModifiedBy>Jaromír</cp:lastModifiedBy>
  <cp:revision>13</cp:revision>
  <dcterms:created xsi:type="dcterms:W3CDTF">2019-07-02T07:36:56Z</dcterms:created>
  <dcterms:modified xsi:type="dcterms:W3CDTF">2019-07-05T15:28:26Z</dcterms:modified>
</cp:coreProperties>
</file>