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8E24-A97C-4ED2-9063-404293FCAB11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EC84-984B-430E-A8EA-3843F679C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3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8E24-A97C-4ED2-9063-404293FCAB11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EC84-984B-430E-A8EA-3843F679C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20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8E24-A97C-4ED2-9063-404293FCAB11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EC84-984B-430E-A8EA-3843F679C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5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8E24-A97C-4ED2-9063-404293FCAB11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EC84-984B-430E-A8EA-3843F679C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2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8E24-A97C-4ED2-9063-404293FCAB11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EC84-984B-430E-A8EA-3843F679C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94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8E24-A97C-4ED2-9063-404293FCAB11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EC84-984B-430E-A8EA-3843F679C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4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8E24-A97C-4ED2-9063-404293FCAB11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EC84-984B-430E-A8EA-3843F679C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61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8E24-A97C-4ED2-9063-404293FCAB11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EC84-984B-430E-A8EA-3843F679C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94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8E24-A97C-4ED2-9063-404293FCAB11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EC84-984B-430E-A8EA-3843F679C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71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8E24-A97C-4ED2-9063-404293FCAB11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EC84-984B-430E-A8EA-3843F679C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3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8E24-A97C-4ED2-9063-404293FCAB11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EC84-984B-430E-A8EA-3843F679C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18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88E24-A97C-4ED2-9063-404293FCAB11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8EC84-984B-430E-A8EA-3843F679C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25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88474" y="904649"/>
            <a:ext cx="11636828" cy="23876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+mn-lt"/>
              </a:rPr>
              <a:t>Complex, comparative analysis of the interactions </a:t>
            </a:r>
            <a:r>
              <a:rPr lang="hu-HU" sz="3200" b="1" dirty="0" smtClean="0">
                <a:latin typeface="+mn-lt"/>
              </a:rPr>
              <a:t/>
            </a:r>
            <a:br>
              <a:rPr lang="hu-HU" sz="3200" b="1" dirty="0" smtClean="0">
                <a:latin typeface="+mn-lt"/>
              </a:rPr>
            </a:br>
            <a:r>
              <a:rPr lang="en-GB" sz="3200" b="1" dirty="0" smtClean="0">
                <a:latin typeface="+mn-lt"/>
              </a:rPr>
              <a:t>between regular physical activity,</a:t>
            </a:r>
            <a:br>
              <a:rPr lang="en-GB" sz="3200" b="1" dirty="0" smtClean="0">
                <a:latin typeface="+mn-lt"/>
              </a:rPr>
            </a:br>
            <a:r>
              <a:rPr lang="en-GB" sz="3200" b="1" dirty="0" smtClean="0">
                <a:latin typeface="+mn-lt"/>
              </a:rPr>
              <a:t>motor abilities, body composition and quality of life </a:t>
            </a:r>
            <a:r>
              <a:rPr lang="hu-HU" sz="3200" b="1" dirty="0" smtClean="0">
                <a:latin typeface="+mn-lt"/>
              </a:rPr>
              <a:t/>
            </a:r>
            <a:br>
              <a:rPr lang="hu-HU" sz="3200" b="1" dirty="0" smtClean="0">
                <a:latin typeface="+mn-lt"/>
              </a:rPr>
            </a:br>
            <a:r>
              <a:rPr lang="en-GB" sz="3200" b="1" dirty="0" smtClean="0">
                <a:latin typeface="+mn-lt"/>
              </a:rPr>
              <a:t>among early school age </a:t>
            </a:r>
            <a:r>
              <a:rPr lang="en-GB" sz="3200" b="1" dirty="0" err="1" smtClean="0">
                <a:latin typeface="+mn-lt"/>
              </a:rPr>
              <a:t>Slovak,Romanian</a:t>
            </a:r>
            <a:r>
              <a:rPr lang="en-GB" sz="3200" b="1" dirty="0" smtClean="0">
                <a:latin typeface="+mn-lt"/>
              </a:rPr>
              <a:t> and Hungarian pupils </a:t>
            </a:r>
            <a:r>
              <a:rPr lang="hu-HU" sz="3200" b="1" dirty="0" smtClean="0">
                <a:latin typeface="+mn-lt"/>
              </a:rPr>
              <a:t/>
            </a:r>
            <a:br>
              <a:rPr lang="hu-HU" sz="3200" b="1" dirty="0" smtClean="0">
                <a:latin typeface="+mn-lt"/>
              </a:rPr>
            </a:br>
            <a:r>
              <a:rPr lang="en-GB" sz="3200" b="1" dirty="0" smtClean="0">
                <a:latin typeface="+mn-lt"/>
              </a:rPr>
              <a:t>(Project ID: EFOP-5.2.2-17-2017-00035)</a:t>
            </a:r>
            <a:endParaRPr lang="en-GB" sz="3200" b="1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80457" y="42878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International project </a:t>
            </a:r>
            <a:r>
              <a:rPr lang="hu-HU" b="1" dirty="0" err="1" smtClean="0"/>
              <a:t>workshop</a:t>
            </a:r>
            <a:endParaRPr lang="hu-HU" b="1" dirty="0" smtClean="0"/>
          </a:p>
          <a:p>
            <a:r>
              <a:rPr lang="hu-HU" b="1" dirty="0" smtClean="0"/>
              <a:t>05. </a:t>
            </a:r>
            <a:r>
              <a:rPr lang="hu-HU" b="1" dirty="0" err="1" smtClean="0"/>
              <a:t>July</a:t>
            </a:r>
            <a:r>
              <a:rPr lang="hu-HU" b="1" dirty="0" smtClean="0"/>
              <a:t> 2019</a:t>
            </a:r>
            <a:endParaRPr lang="hu-HU" b="1" dirty="0" smtClean="0"/>
          </a:p>
          <a:p>
            <a:r>
              <a:rPr lang="hu-HU" b="1" dirty="0" smtClean="0"/>
              <a:t>Szeged,</a:t>
            </a:r>
          </a:p>
          <a:p>
            <a:r>
              <a:rPr lang="hu-HU" b="1" dirty="0" smtClean="0"/>
              <a:t>Hungary</a:t>
            </a:r>
            <a:endParaRPr lang="en-GB" b="1" dirty="0"/>
          </a:p>
        </p:txBody>
      </p:sp>
      <p:pic>
        <p:nvPicPr>
          <p:cNvPr id="4" name="Kép 3" descr="infoblokk_kedv_final_CMYK_ ESZ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57" y="4593771"/>
            <a:ext cx="3264626" cy="2238194"/>
          </a:xfrm>
          <a:prstGeom prst="rect">
            <a:avLst/>
          </a:prstGeom>
          <a:noFill/>
        </p:spPr>
      </p:pic>
      <p:pic>
        <p:nvPicPr>
          <p:cNvPr id="5" name="Kép 4" descr="szechenyi_2020_logo_fekvo_color_gradient_CMYK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"/>
          <a:stretch/>
        </p:blipFill>
        <p:spPr bwMode="auto">
          <a:xfrm>
            <a:off x="0" y="190137"/>
            <a:ext cx="1937656" cy="966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3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Report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en-GB" b="1" dirty="0" smtClean="0"/>
              <a:t>on project’s </a:t>
            </a:r>
            <a:r>
              <a:rPr lang="hu-HU" b="1" dirty="0" err="1" smtClean="0"/>
              <a:t>second</a:t>
            </a:r>
            <a:r>
              <a:rPr lang="hu-HU" b="1" dirty="0" smtClean="0"/>
              <a:t> </a:t>
            </a:r>
            <a:r>
              <a:rPr lang="en-GB" b="1" dirty="0" smtClean="0"/>
              <a:t>measurement </a:t>
            </a:r>
            <a:r>
              <a:rPr lang="en-GB" b="1" dirty="0" smtClean="0"/>
              <a:t>period in Szeged</a:t>
            </a:r>
            <a:endParaRPr lang="en-GB" b="1" dirty="0"/>
          </a:p>
        </p:txBody>
      </p:sp>
      <p:sp>
        <p:nvSpPr>
          <p:cNvPr id="4" name="AutoShape 2" descr="Image result for szeged madÃ¡ch isk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4" y="2639786"/>
            <a:ext cx="4383443" cy="245472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842" y="2069646"/>
            <a:ext cx="4038355" cy="302486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286" y="3834391"/>
            <a:ext cx="4466057" cy="2500992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165288" y="5094514"/>
            <a:ext cx="323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Madách </a:t>
            </a:r>
            <a:r>
              <a:rPr lang="hu-HU" dirty="0" err="1" smtClean="0"/>
              <a:t>Primary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endParaRPr lang="en-GB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980187" y="3397414"/>
            <a:ext cx="323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Gyula Juhász  </a:t>
            </a:r>
            <a:r>
              <a:rPr lang="hu-HU" dirty="0" err="1" smtClean="0"/>
              <a:t>Primary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endParaRPr lang="en-GB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9183197" y="5104140"/>
            <a:ext cx="323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Ságvári </a:t>
            </a:r>
            <a:r>
              <a:rPr lang="hu-HU" dirty="0" err="1" smtClean="0"/>
              <a:t>Primary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3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9646" y="0"/>
            <a:ext cx="10515600" cy="58161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b="1" dirty="0" smtClean="0"/>
          </a:p>
          <a:p>
            <a:r>
              <a:rPr lang="hu-HU" b="1" dirty="0" smtClean="0"/>
              <a:t>189 </a:t>
            </a:r>
            <a:r>
              <a:rPr lang="hu-HU" b="1" dirty="0" err="1" smtClean="0"/>
              <a:t>pupils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first</a:t>
            </a:r>
            <a:r>
              <a:rPr lang="hu-HU" b="1" dirty="0" smtClean="0"/>
              <a:t> </a:t>
            </a:r>
            <a:r>
              <a:rPr lang="hu-HU" b="1" dirty="0" err="1" smtClean="0"/>
              <a:t>measurement</a:t>
            </a:r>
            <a:r>
              <a:rPr lang="hu-HU" b="1" dirty="0" smtClean="0"/>
              <a:t> </a:t>
            </a:r>
            <a:r>
              <a:rPr lang="hu-HU" b="1" dirty="0" err="1" smtClean="0"/>
              <a:t>period</a:t>
            </a:r>
            <a:endParaRPr lang="hu-HU" b="1" dirty="0" smtClean="0"/>
          </a:p>
          <a:p>
            <a:r>
              <a:rPr lang="hu-HU" b="1" dirty="0" err="1" smtClean="0"/>
              <a:t>we</a:t>
            </a:r>
            <a:r>
              <a:rPr lang="hu-HU" b="1" dirty="0" smtClean="0"/>
              <a:t> </a:t>
            </a:r>
            <a:r>
              <a:rPr lang="hu-HU" b="1" dirty="0" err="1" smtClean="0"/>
              <a:t>looked</a:t>
            </a:r>
            <a:r>
              <a:rPr lang="hu-HU" b="1" dirty="0" smtClean="0"/>
              <a:t> </a:t>
            </a:r>
            <a:r>
              <a:rPr lang="hu-HU" b="1" dirty="0" err="1" smtClean="0"/>
              <a:t>up</a:t>
            </a:r>
            <a:r>
              <a:rPr lang="hu-HU" b="1" dirty="0" smtClean="0"/>
              <a:t> </a:t>
            </a:r>
            <a:r>
              <a:rPr lang="hu-HU" b="1" dirty="0" err="1" smtClean="0"/>
              <a:t>one</a:t>
            </a:r>
            <a:r>
              <a:rPr lang="hu-HU" b="1" dirty="0" smtClean="0"/>
              <a:t> more </a:t>
            </a:r>
            <a:r>
              <a:rPr lang="hu-HU" b="1" dirty="0" err="1" smtClean="0"/>
              <a:t>school</a:t>
            </a:r>
            <a:r>
              <a:rPr lang="hu-HU" b="1" dirty="0" smtClean="0"/>
              <a:t>,</a:t>
            </a:r>
          </a:p>
          <a:p>
            <a:endParaRPr lang="hu-HU" b="1" dirty="0"/>
          </a:p>
          <a:p>
            <a:r>
              <a:rPr lang="hu-HU" b="1" dirty="0" err="1" smtClean="0"/>
              <a:t>measured</a:t>
            </a:r>
            <a:r>
              <a:rPr lang="hu-HU" b="1" dirty="0" smtClean="0"/>
              <a:t> 52 </a:t>
            </a:r>
            <a:r>
              <a:rPr lang="hu-HU" b="1" dirty="0" err="1" smtClean="0"/>
              <a:t>new</a:t>
            </a:r>
            <a:r>
              <a:rPr lang="hu-HU" b="1" dirty="0" smtClean="0"/>
              <a:t> </a:t>
            </a:r>
            <a:r>
              <a:rPr lang="hu-HU" b="1" dirty="0" err="1" smtClean="0"/>
              <a:t>pupils</a:t>
            </a:r>
            <a:r>
              <a:rPr lang="hu-HU" b="1" dirty="0" smtClean="0"/>
              <a:t> </a:t>
            </a:r>
            <a:br>
              <a:rPr lang="hu-HU" b="1" dirty="0" smtClean="0"/>
            </a:br>
            <a:r>
              <a:rPr lang="hu-HU" b="1" dirty="0" smtClean="0"/>
              <a:t>(</a:t>
            </a:r>
            <a:r>
              <a:rPr lang="hu-HU" b="1" dirty="0" err="1" smtClean="0"/>
              <a:t>with</a:t>
            </a:r>
            <a:r>
              <a:rPr lang="hu-HU" b="1" dirty="0" smtClean="0"/>
              <a:t> </a:t>
            </a:r>
            <a:r>
              <a:rPr lang="hu-HU" b="1" dirty="0" err="1" smtClean="0"/>
              <a:t>parental</a:t>
            </a:r>
            <a:r>
              <a:rPr lang="hu-HU" b="1" dirty="0" smtClean="0"/>
              <a:t> </a:t>
            </a:r>
            <a:r>
              <a:rPr lang="hu-HU" b="1" dirty="0" err="1" smtClean="0"/>
              <a:t>permission</a:t>
            </a:r>
            <a:r>
              <a:rPr lang="hu-HU" b="1" dirty="0" smtClean="0"/>
              <a:t> </a:t>
            </a:r>
            <a:br>
              <a:rPr lang="hu-HU" b="1" dirty="0" smtClean="0"/>
            </a:br>
            <a:r>
              <a:rPr lang="hu-HU" b="1" dirty="0" smtClean="0"/>
              <a:t>	and </a:t>
            </a:r>
            <a:br>
              <a:rPr lang="hu-HU" b="1" dirty="0" smtClean="0"/>
            </a:br>
            <a:r>
              <a:rPr lang="hu-HU" b="1" dirty="0" smtClean="0"/>
              <a:t>      </a:t>
            </a:r>
            <a:r>
              <a:rPr lang="hu-HU" b="1" dirty="0" err="1" smtClean="0"/>
              <a:t>additional</a:t>
            </a:r>
            <a:r>
              <a:rPr lang="hu-HU" b="1" dirty="0" smtClean="0"/>
              <a:t> </a:t>
            </a:r>
            <a:r>
              <a:rPr lang="hu-HU" b="1" dirty="0" err="1" smtClean="0"/>
              <a:t>questions</a:t>
            </a:r>
            <a:r>
              <a:rPr lang="hu-HU" b="1" dirty="0"/>
              <a:t>)</a:t>
            </a:r>
            <a:endParaRPr lang="hu-HU" b="1" dirty="0"/>
          </a:p>
          <a:p>
            <a:endParaRPr lang="hu-HU" b="1" dirty="0" smtClean="0"/>
          </a:p>
          <a:p>
            <a:r>
              <a:rPr lang="hu-HU" b="1" dirty="0" err="1" smtClean="0"/>
              <a:t>cumulatively</a:t>
            </a:r>
            <a:r>
              <a:rPr lang="hu-HU" b="1" dirty="0" smtClean="0"/>
              <a:t> </a:t>
            </a:r>
            <a:r>
              <a:rPr lang="hu-HU" b="1" dirty="0" err="1" smtClean="0"/>
              <a:t>we</a:t>
            </a:r>
            <a:r>
              <a:rPr lang="hu-HU" b="1" dirty="0" smtClean="0"/>
              <a:t> </a:t>
            </a:r>
            <a:r>
              <a:rPr lang="hu-HU" b="1" dirty="0" err="1" smtClean="0"/>
              <a:t>measured</a:t>
            </a:r>
            <a:endParaRPr lang="hu-HU" b="1" dirty="0" smtClean="0"/>
          </a:p>
          <a:p>
            <a:pPr marL="0" indent="0">
              <a:buNone/>
            </a:pPr>
            <a:r>
              <a:rPr lang="hu-HU" b="1" dirty="0"/>
              <a:t> </a:t>
            </a:r>
            <a:r>
              <a:rPr lang="hu-HU" b="1" dirty="0" smtClean="0"/>
              <a:t>    </a:t>
            </a:r>
            <a:r>
              <a:rPr lang="hu-HU" sz="3500" b="1" dirty="0" smtClean="0"/>
              <a:t>237</a:t>
            </a:r>
            <a:r>
              <a:rPr lang="hu-HU" b="1" dirty="0" smtClean="0"/>
              <a:t> </a:t>
            </a:r>
            <a:r>
              <a:rPr lang="hu-HU" b="1" dirty="0" err="1" smtClean="0"/>
              <a:t>children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second</a:t>
            </a:r>
            <a:r>
              <a:rPr lang="hu-HU" b="1" dirty="0" smtClean="0"/>
              <a:t> </a:t>
            </a:r>
            <a:r>
              <a:rPr lang="hu-HU" b="1" dirty="0" err="1" smtClean="0"/>
              <a:t>phase</a:t>
            </a:r>
            <a:endParaRPr lang="hu-HU" b="1" dirty="0" smtClean="0"/>
          </a:p>
          <a:p>
            <a:endParaRPr lang="hu-HU" b="1" dirty="0"/>
          </a:p>
          <a:p>
            <a:r>
              <a:rPr lang="hu-HU" b="1" dirty="0" smtClean="0"/>
              <a:t>Data </a:t>
            </a:r>
            <a:r>
              <a:rPr lang="en-GB" b="1" dirty="0" smtClean="0"/>
              <a:t>digitalisation</a:t>
            </a:r>
            <a:r>
              <a:rPr lang="hu-HU" b="1" dirty="0" smtClean="0"/>
              <a:t> </a:t>
            </a:r>
            <a:r>
              <a:rPr lang="hu-HU" b="1" dirty="0" smtClean="0"/>
              <a:t>is </a:t>
            </a:r>
            <a:r>
              <a:rPr lang="hu-HU" b="1" dirty="0" err="1" smtClean="0"/>
              <a:t>finished</a:t>
            </a:r>
            <a:r>
              <a:rPr lang="hu-HU" b="1" dirty="0" smtClean="0"/>
              <a:t> </a:t>
            </a:r>
            <a:r>
              <a:rPr lang="hu-HU" b="1" dirty="0" err="1" smtClean="0"/>
              <a:t>last</a:t>
            </a:r>
            <a:r>
              <a:rPr lang="hu-HU" b="1" dirty="0" smtClean="0"/>
              <a:t> </a:t>
            </a:r>
            <a:r>
              <a:rPr lang="hu-HU" b="1" dirty="0" err="1" smtClean="0"/>
              <a:t>week</a:t>
            </a:r>
            <a:r>
              <a:rPr lang="hu-HU" b="1" dirty="0" smtClean="0"/>
              <a:t>, </a:t>
            </a:r>
            <a:br>
              <a:rPr lang="hu-HU" b="1" dirty="0" smtClean="0"/>
            </a:b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statistical</a:t>
            </a:r>
            <a:r>
              <a:rPr lang="hu-HU" b="1" dirty="0" smtClean="0"/>
              <a:t> </a:t>
            </a:r>
            <a:r>
              <a:rPr lang="hu-HU" b="1" dirty="0" err="1" smtClean="0"/>
              <a:t>analysis</a:t>
            </a:r>
            <a:r>
              <a:rPr lang="hu-HU" b="1" dirty="0" smtClean="0"/>
              <a:t> </a:t>
            </a:r>
            <a:r>
              <a:rPr lang="hu-HU" b="1" dirty="0" err="1" smtClean="0"/>
              <a:t>is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progress</a:t>
            </a:r>
            <a:endParaRPr lang="en-GB" b="1" dirty="0" smtClean="0"/>
          </a:p>
          <a:p>
            <a:endParaRPr lang="en-GB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7051188" y="1016044"/>
            <a:ext cx="397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Kossuth Lajos </a:t>
            </a:r>
            <a:r>
              <a:rPr lang="hu-HU" dirty="0" err="1" smtClean="0"/>
              <a:t>School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180" y="1385376"/>
            <a:ext cx="6848819" cy="304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9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7457" y="0"/>
            <a:ext cx="10515600" cy="1325563"/>
          </a:xfrm>
        </p:spPr>
        <p:txBody>
          <a:bodyPr/>
          <a:lstStyle/>
          <a:p>
            <a:r>
              <a:rPr lang="hu-HU" b="1" dirty="0" err="1" smtClean="0"/>
              <a:t>Experiences</a:t>
            </a:r>
            <a:endParaRPr lang="en-GB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00" y="1041853"/>
            <a:ext cx="11723914" cy="5631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The second period</a:t>
            </a:r>
            <a:r>
              <a:rPr lang="hu-HU" b="1" dirty="0" smtClean="0"/>
              <a:t> </a:t>
            </a:r>
            <a:r>
              <a:rPr lang="en-GB" b="1" dirty="0" smtClean="0"/>
              <a:t>was easier and faster, because</a:t>
            </a:r>
            <a:endParaRPr lang="en-GB" b="1" dirty="0" smtClean="0"/>
          </a:p>
          <a:p>
            <a:pPr marL="804863" indent="-271463"/>
            <a:r>
              <a:rPr lang="en-GB" b="1" dirty="0" smtClean="0"/>
              <a:t>the measurements were familiar to the s</a:t>
            </a:r>
            <a:r>
              <a:rPr lang="en-GB" b="1" dirty="0" smtClean="0"/>
              <a:t>choolmasters/directors, headmasters, PE and other teachers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en-GB" b="1" dirty="0" smtClean="0"/>
              <a:t>and mainly the pupils</a:t>
            </a:r>
            <a:r>
              <a:rPr lang="hu-HU" b="1" dirty="0" smtClean="0"/>
              <a:t> and </a:t>
            </a:r>
            <a:r>
              <a:rPr lang="hu-HU" b="1" dirty="0" err="1" smtClean="0"/>
              <a:t>their</a:t>
            </a:r>
            <a:r>
              <a:rPr lang="hu-HU" b="1" dirty="0" smtClean="0"/>
              <a:t> </a:t>
            </a:r>
            <a:r>
              <a:rPr lang="hu-HU" b="1" dirty="0" err="1" smtClean="0"/>
              <a:t>parents</a:t>
            </a:r>
            <a:r>
              <a:rPr lang="hu-HU" b="1" dirty="0" smtClean="0"/>
              <a:t>;</a:t>
            </a:r>
            <a:br>
              <a:rPr lang="hu-HU" b="1" dirty="0" smtClean="0"/>
            </a:br>
            <a:endParaRPr lang="en-GB" b="1" dirty="0" smtClean="0"/>
          </a:p>
          <a:p>
            <a:pPr marL="804863" indent="-271463"/>
            <a:r>
              <a:rPr lang="en-GB" b="1" dirty="0" smtClean="0"/>
              <a:t>our university undergraduates and PhD students involved in the measurement were more practised and they had more</a:t>
            </a:r>
            <a:br>
              <a:rPr lang="en-GB" b="1" dirty="0" smtClean="0"/>
            </a:br>
            <a:r>
              <a:rPr lang="en-GB" b="1" dirty="0" smtClean="0"/>
              <a:t>routine; </a:t>
            </a:r>
            <a:br>
              <a:rPr lang="en-GB" b="1" dirty="0" smtClean="0"/>
            </a:br>
            <a:r>
              <a:rPr lang="hu-HU" b="1" dirty="0" smtClean="0"/>
              <a:t>(</a:t>
            </a:r>
            <a:r>
              <a:rPr lang="en-GB" b="1" dirty="0" smtClean="0"/>
              <a:t>In the end of the summer we have to train new undergraduates </a:t>
            </a:r>
            <a:r>
              <a:rPr lang="hu-HU" b="1" dirty="0"/>
              <a:t/>
            </a:r>
            <a:br>
              <a:rPr lang="hu-HU" b="1" dirty="0"/>
            </a:br>
            <a:r>
              <a:rPr lang="en-GB" b="1" dirty="0" smtClean="0"/>
              <a:t>instead of those who passed their final exam and finished the university</a:t>
            </a:r>
            <a:r>
              <a:rPr lang="hu-HU" b="1" dirty="0" smtClean="0"/>
              <a:t>)</a:t>
            </a:r>
            <a:br>
              <a:rPr lang="hu-HU" b="1" dirty="0" smtClean="0"/>
            </a:br>
            <a:endParaRPr lang="en-GB" b="1" dirty="0" smtClean="0"/>
          </a:p>
          <a:p>
            <a:pPr marL="804863" indent="-271463"/>
            <a:r>
              <a:rPr lang="hu-HU" b="1" dirty="0" smtClean="0"/>
              <a:t>more </a:t>
            </a:r>
            <a:r>
              <a:rPr lang="hu-HU" b="1" dirty="0" err="1"/>
              <a:t>thoughtful</a:t>
            </a:r>
            <a:r>
              <a:rPr lang="hu-HU" b="1" dirty="0"/>
              <a:t> </a:t>
            </a:r>
            <a:r>
              <a:rPr lang="hu-HU" b="1" dirty="0" err="1" smtClean="0"/>
              <a:t>schedule</a:t>
            </a:r>
            <a:r>
              <a:rPr lang="hu-HU" b="1" dirty="0" smtClean="0"/>
              <a:t> and </a:t>
            </a:r>
            <a:r>
              <a:rPr lang="en-US" b="1" dirty="0" smtClean="0"/>
              <a:t>use </a:t>
            </a:r>
            <a:r>
              <a:rPr lang="en-US" b="1" dirty="0"/>
              <a:t>of place in the </a:t>
            </a:r>
            <a:r>
              <a:rPr lang="en-US" b="1" dirty="0" smtClean="0"/>
              <a:t>sport</a:t>
            </a:r>
            <a:r>
              <a:rPr lang="hu-HU" b="1" dirty="0" smtClean="0"/>
              <a:t>s </a:t>
            </a:r>
            <a:r>
              <a:rPr lang="en-US" b="1" dirty="0" smtClean="0"/>
              <a:t>hall</a:t>
            </a:r>
            <a:r>
              <a:rPr lang="hu-HU" b="1" dirty="0" smtClean="0"/>
              <a:t>.</a:t>
            </a:r>
            <a:r>
              <a:rPr lang="en-US" b="1" dirty="0" smtClean="0"/>
              <a:t> </a:t>
            </a:r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20002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41514"/>
            <a:ext cx="10515600" cy="1325563"/>
          </a:xfrm>
        </p:spPr>
        <p:txBody>
          <a:bodyPr/>
          <a:lstStyle/>
          <a:p>
            <a:r>
              <a:rPr lang="hu-HU" b="1" dirty="0" err="1" smtClean="0"/>
              <a:t>Questions</a:t>
            </a:r>
            <a:r>
              <a:rPr lang="hu-HU" b="1" dirty="0" smtClean="0"/>
              <a:t> of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workshop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5542" y="1273629"/>
            <a:ext cx="11310257" cy="5338763"/>
          </a:xfrm>
        </p:spPr>
        <p:txBody>
          <a:bodyPr>
            <a:normAutofit/>
          </a:bodyPr>
          <a:lstStyle/>
          <a:p>
            <a:r>
              <a:rPr lang="hu-HU" b="1" dirty="0" err="1"/>
              <a:t>Parental</a:t>
            </a:r>
            <a:r>
              <a:rPr lang="hu-HU" b="1" dirty="0"/>
              <a:t> </a:t>
            </a:r>
            <a:r>
              <a:rPr lang="hu-HU" b="1" dirty="0" err="1"/>
              <a:t>problems</a:t>
            </a:r>
            <a:r>
              <a:rPr lang="hu-HU" b="1" dirty="0"/>
              <a:t> – </a:t>
            </a:r>
            <a:r>
              <a:rPr lang="hu-HU" b="1" dirty="0" err="1"/>
              <a:t>ethical</a:t>
            </a:r>
            <a:r>
              <a:rPr lang="hu-HU" b="1" dirty="0"/>
              <a:t> </a:t>
            </a:r>
            <a:r>
              <a:rPr lang="hu-HU" b="1" dirty="0" err="1" smtClean="0"/>
              <a:t>statement</a:t>
            </a:r>
            <a:endParaRPr lang="hu-HU" b="1" dirty="0" smtClean="0"/>
          </a:p>
          <a:p>
            <a:r>
              <a:rPr lang="hu-HU" b="1" dirty="0" smtClean="0"/>
              <a:t>3</a:t>
            </a:r>
            <a:r>
              <a:rPr lang="hu-HU" b="1" baseline="30000" dirty="0" smtClean="0"/>
              <a:t>rd</a:t>
            </a:r>
            <a:r>
              <a:rPr lang="hu-HU" b="1" dirty="0" smtClean="0"/>
              <a:t> </a:t>
            </a:r>
            <a:r>
              <a:rPr lang="hu-HU" b="1" dirty="0" err="1" smtClean="0"/>
              <a:t>period</a:t>
            </a:r>
            <a:r>
              <a:rPr lang="hu-HU" b="1" dirty="0" smtClean="0"/>
              <a:t>:	printed </a:t>
            </a:r>
            <a:r>
              <a:rPr lang="hu-HU" b="1" dirty="0" err="1" smtClean="0"/>
              <a:t>questionnaires</a:t>
            </a:r>
            <a:r>
              <a:rPr lang="hu-HU" b="1" dirty="0"/>
              <a:t>, </a:t>
            </a:r>
            <a:br>
              <a:rPr lang="hu-HU" b="1" dirty="0"/>
            </a:br>
            <a:r>
              <a:rPr lang="hu-HU" b="1" dirty="0" smtClean="0"/>
              <a:t>		</a:t>
            </a:r>
            <a:r>
              <a:rPr lang="hu-HU" b="1" dirty="0" err="1" smtClean="0"/>
              <a:t>additional</a:t>
            </a:r>
            <a:r>
              <a:rPr lang="hu-HU" b="1" dirty="0" smtClean="0"/>
              <a:t> </a:t>
            </a:r>
            <a:r>
              <a:rPr lang="hu-HU" b="1" dirty="0" err="1" smtClean="0"/>
              <a:t>questions</a:t>
            </a:r>
            <a:r>
              <a:rPr lang="hu-HU" b="1" dirty="0" smtClean="0"/>
              <a:t>? </a:t>
            </a:r>
            <a:br>
              <a:rPr lang="hu-HU" b="1" dirty="0" smtClean="0"/>
            </a:br>
            <a:r>
              <a:rPr lang="hu-HU" b="1" dirty="0" smtClean="0"/>
              <a:t>		</a:t>
            </a:r>
            <a:r>
              <a:rPr lang="hu-HU" b="1" dirty="0" err="1" smtClean="0"/>
              <a:t>tight</a:t>
            </a:r>
            <a:r>
              <a:rPr lang="hu-HU" b="1" dirty="0" smtClean="0"/>
              <a:t> </a:t>
            </a:r>
            <a:r>
              <a:rPr lang="hu-HU" b="1" dirty="0" err="1" smtClean="0"/>
              <a:t>deadlines</a:t>
            </a:r>
            <a:endParaRPr lang="hu-HU" b="1" dirty="0" smtClean="0"/>
          </a:p>
          <a:p>
            <a:r>
              <a:rPr lang="hu-HU" b="1" dirty="0" err="1" smtClean="0"/>
              <a:t>Conferences</a:t>
            </a:r>
            <a:r>
              <a:rPr lang="hu-HU" b="1" dirty="0" smtClean="0"/>
              <a:t>:	Arad (23-25 May, 2019)</a:t>
            </a:r>
            <a:br>
              <a:rPr lang="hu-HU" b="1" dirty="0" smtClean="0"/>
            </a:br>
            <a:r>
              <a:rPr lang="hu-HU" b="1" dirty="0" smtClean="0"/>
              <a:t>			</a:t>
            </a:r>
            <a:r>
              <a:rPr lang="hu-HU" b="1" dirty="0" err="1" smtClean="0"/>
              <a:t>Komarno</a:t>
            </a:r>
            <a:r>
              <a:rPr lang="hu-HU" b="1" dirty="0" smtClean="0"/>
              <a:t> (5-7 </a:t>
            </a:r>
            <a:r>
              <a:rPr lang="hu-HU" b="1" dirty="0" err="1"/>
              <a:t>September</a:t>
            </a:r>
            <a:r>
              <a:rPr lang="hu-HU" b="1" dirty="0"/>
              <a:t> </a:t>
            </a:r>
            <a:r>
              <a:rPr lang="hu-HU" b="1" dirty="0" smtClean="0"/>
              <a:t>,2019)</a:t>
            </a:r>
            <a:br>
              <a:rPr lang="hu-HU" b="1" dirty="0" smtClean="0"/>
            </a:br>
            <a:r>
              <a:rPr lang="hu-HU" b="1" dirty="0" smtClean="0"/>
              <a:t>			</a:t>
            </a:r>
            <a:r>
              <a:rPr lang="hu-HU" b="1" dirty="0" err="1" smtClean="0"/>
              <a:t>Cluj-Napoca</a:t>
            </a:r>
            <a:r>
              <a:rPr lang="hu-HU" b="1" dirty="0" smtClean="0"/>
              <a:t> (10-11 </a:t>
            </a:r>
            <a:r>
              <a:rPr lang="hu-HU" b="1" dirty="0" err="1" smtClean="0"/>
              <a:t>October</a:t>
            </a:r>
            <a:r>
              <a:rPr lang="hu-HU" b="1" dirty="0" smtClean="0"/>
              <a:t>, 2019)</a:t>
            </a:r>
            <a:br>
              <a:rPr lang="hu-HU" b="1" dirty="0" smtClean="0"/>
            </a:br>
            <a:r>
              <a:rPr lang="hu-HU" b="1" dirty="0" smtClean="0"/>
              <a:t>			Szeged –Project </a:t>
            </a:r>
            <a:r>
              <a:rPr lang="hu-HU" b="1" dirty="0" err="1" smtClean="0"/>
              <a:t>closing</a:t>
            </a:r>
            <a:r>
              <a:rPr lang="hu-HU" b="1" dirty="0" smtClean="0"/>
              <a:t> </a:t>
            </a:r>
            <a:r>
              <a:rPr lang="hu-HU" b="1" dirty="0" err="1" smtClean="0"/>
              <a:t>conference</a:t>
            </a:r>
            <a:r>
              <a:rPr lang="hu-HU" b="1" dirty="0" smtClean="0"/>
              <a:t> (… December, 2019)</a:t>
            </a:r>
          </a:p>
          <a:p>
            <a:r>
              <a:rPr lang="hu-HU" b="1" dirty="0" err="1"/>
              <a:t>Publications</a:t>
            </a:r>
            <a:r>
              <a:rPr lang="hu-HU" b="1" dirty="0"/>
              <a:t> </a:t>
            </a:r>
            <a:r>
              <a:rPr lang="hu-HU" b="1" dirty="0" smtClean="0"/>
              <a:t>	(</a:t>
            </a:r>
            <a:r>
              <a:rPr lang="hu-HU" b="1" i="1" dirty="0" err="1"/>
              <a:t>Supported</a:t>
            </a:r>
            <a:r>
              <a:rPr lang="hu-HU" b="1" i="1" dirty="0"/>
              <a:t> </a:t>
            </a:r>
            <a:r>
              <a:rPr lang="hu-HU" b="1" i="1" dirty="0" err="1"/>
              <a:t>by</a:t>
            </a:r>
            <a:r>
              <a:rPr lang="hu-HU" b="1" i="1" dirty="0"/>
              <a:t> </a:t>
            </a:r>
            <a:r>
              <a:rPr lang="hu-HU" b="1" i="1" dirty="0" smtClean="0"/>
              <a:t>EFOP-5.2.2-17-2017-00035</a:t>
            </a:r>
            <a:r>
              <a:rPr lang="hu-HU" b="1" dirty="0" smtClean="0"/>
              <a:t>)</a:t>
            </a:r>
            <a:endParaRPr lang="hu-HU" b="1" dirty="0"/>
          </a:p>
          <a:p>
            <a:r>
              <a:rPr lang="hu-HU" b="1" dirty="0" smtClean="0"/>
              <a:t>Press </a:t>
            </a:r>
            <a:r>
              <a:rPr lang="en-GB" b="1" dirty="0" smtClean="0"/>
              <a:t>releases</a:t>
            </a:r>
          </a:p>
          <a:p>
            <a:r>
              <a:rPr lang="hu-HU" b="1" dirty="0" err="1"/>
              <a:t>Translation</a:t>
            </a:r>
            <a:r>
              <a:rPr lang="hu-HU" b="1" dirty="0"/>
              <a:t> of </a:t>
            </a:r>
            <a:r>
              <a:rPr lang="hu-HU" b="1" dirty="0" err="1"/>
              <a:t>the</a:t>
            </a:r>
            <a:r>
              <a:rPr lang="hu-HU" b="1" dirty="0"/>
              <a:t> project’s </a:t>
            </a:r>
            <a:r>
              <a:rPr lang="hu-HU" b="1" dirty="0" err="1"/>
              <a:t>website</a:t>
            </a:r>
            <a:endParaRPr lang="hu-HU" b="1" dirty="0"/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86891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5543" y="0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/>
              <a:t>ISREIE 2019 Arad 	(</a:t>
            </a:r>
            <a:r>
              <a:rPr lang="hu-HU" b="1" dirty="0"/>
              <a:t>23-25 May, </a:t>
            </a:r>
            <a:r>
              <a:rPr lang="hu-HU" b="1" dirty="0" smtClean="0"/>
              <a:t>2019)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38943"/>
            <a:ext cx="10515600" cy="532311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sz="4600" b="1" dirty="0"/>
              <a:t>AH Molnár1, VP Ardelean2, ÁV Nagy1, B Vári1, K Orbán1, </a:t>
            </a:r>
            <a:endParaRPr lang="hu-HU" sz="4600" b="1" dirty="0" smtClean="0"/>
          </a:p>
          <a:p>
            <a:pPr marL="0" indent="0">
              <a:buNone/>
            </a:pPr>
            <a:r>
              <a:rPr lang="hu-HU" sz="4600" b="1" dirty="0" err="1" smtClean="0"/>
              <a:t>Cs</a:t>
            </a:r>
            <a:r>
              <a:rPr lang="hu-HU" sz="4600" b="1" dirty="0" smtClean="0"/>
              <a:t> </a:t>
            </a:r>
            <a:r>
              <a:rPr lang="hu-HU" sz="4600" b="1" dirty="0"/>
              <a:t>Fintor1, </a:t>
            </a:r>
            <a:r>
              <a:rPr lang="hu-HU" sz="4600" b="1" dirty="0" smtClean="0"/>
              <a:t>T </a:t>
            </a:r>
            <a:r>
              <a:rPr lang="hu-HU" sz="4600" b="1" dirty="0"/>
              <a:t>Ocskó1, </a:t>
            </a:r>
            <a:r>
              <a:rPr lang="hu-HU" sz="4600" b="1" dirty="0" smtClean="0"/>
              <a:t>R </a:t>
            </a:r>
            <a:r>
              <a:rPr lang="hu-HU" sz="4600" b="1" dirty="0"/>
              <a:t>Szász1, F Győri1, B Dobay3, </a:t>
            </a:r>
            <a:endParaRPr lang="hu-HU" sz="4600" b="1" dirty="0" smtClean="0"/>
          </a:p>
          <a:p>
            <a:pPr marL="0" indent="0">
              <a:buNone/>
            </a:pPr>
            <a:r>
              <a:rPr lang="hu-HU" sz="4600" b="1" dirty="0" smtClean="0"/>
              <a:t>I </a:t>
            </a:r>
            <a:r>
              <a:rPr lang="hu-HU" sz="4600" b="1" dirty="0"/>
              <a:t>Boros-Bálint4, GF Deak4, </a:t>
            </a:r>
            <a:r>
              <a:rPr lang="hu-HU" sz="4600" b="1" dirty="0" smtClean="0"/>
              <a:t>J </a:t>
            </a:r>
            <a:r>
              <a:rPr lang="hu-HU" sz="4600" b="1" dirty="0"/>
              <a:t>Simonek5, N Halmová5, </a:t>
            </a:r>
            <a:endParaRPr lang="hu-HU" sz="4600" b="1" dirty="0" smtClean="0"/>
          </a:p>
          <a:p>
            <a:pPr marL="0" indent="0">
              <a:buNone/>
            </a:pPr>
            <a:r>
              <a:rPr lang="hu-HU" sz="4600" b="1" dirty="0" smtClean="0"/>
              <a:t>I </a:t>
            </a:r>
            <a:r>
              <a:rPr lang="hu-HU" sz="4600" b="1" dirty="0"/>
              <a:t>Alattyányi6, R Csetreki6, VL Andrei2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3800" dirty="0" smtClean="0"/>
              <a:t>1 University </a:t>
            </a:r>
            <a:r>
              <a:rPr lang="hu-HU" sz="3800" dirty="0"/>
              <a:t>of Szeged, Institute of PE and </a:t>
            </a:r>
            <a:r>
              <a:rPr lang="hu-HU" sz="3800" dirty="0" err="1"/>
              <a:t>Sports</a:t>
            </a:r>
            <a:r>
              <a:rPr lang="hu-HU" sz="3800" dirty="0"/>
              <a:t> Science, Szeged, Hungary</a:t>
            </a:r>
          </a:p>
          <a:p>
            <a:pPr marL="0" indent="0">
              <a:buNone/>
            </a:pPr>
            <a:r>
              <a:rPr lang="hu-HU" sz="3800" dirty="0" smtClean="0"/>
              <a:t>2 </a:t>
            </a:r>
            <a:r>
              <a:rPr lang="hu-HU" sz="3800" dirty="0" err="1" smtClean="0"/>
              <a:t>Aurel</a:t>
            </a:r>
            <a:r>
              <a:rPr lang="hu-HU" sz="3800" dirty="0" smtClean="0"/>
              <a:t> </a:t>
            </a:r>
            <a:r>
              <a:rPr lang="hu-HU" sz="3800" dirty="0" err="1"/>
              <a:t>Vlaicu</a:t>
            </a:r>
            <a:r>
              <a:rPr lang="hu-HU" sz="3800" dirty="0"/>
              <a:t> University, </a:t>
            </a:r>
            <a:r>
              <a:rPr lang="hu-HU" sz="3800" dirty="0" err="1"/>
              <a:t>Faculty</a:t>
            </a:r>
            <a:r>
              <a:rPr lang="hu-HU" sz="3800" dirty="0"/>
              <a:t> of PE and Sport, Arad, </a:t>
            </a:r>
            <a:r>
              <a:rPr lang="hu-HU" sz="3800" dirty="0" err="1"/>
              <a:t>Romania</a:t>
            </a:r>
            <a:endParaRPr lang="hu-HU" sz="3800" dirty="0"/>
          </a:p>
          <a:p>
            <a:pPr marL="0" indent="0">
              <a:buNone/>
            </a:pPr>
            <a:r>
              <a:rPr lang="hu-HU" sz="3800" dirty="0" smtClean="0"/>
              <a:t>3 J</a:t>
            </a:r>
            <a:r>
              <a:rPr lang="hu-HU" sz="3800" dirty="0"/>
              <a:t>. Selye University, </a:t>
            </a:r>
            <a:r>
              <a:rPr lang="hu-HU" sz="3800" dirty="0" err="1"/>
              <a:t>Department</a:t>
            </a:r>
            <a:r>
              <a:rPr lang="hu-HU" sz="3800" dirty="0"/>
              <a:t> of PE and </a:t>
            </a:r>
            <a:r>
              <a:rPr lang="hu-HU" sz="3800" dirty="0" err="1"/>
              <a:t>Sports</a:t>
            </a:r>
            <a:r>
              <a:rPr lang="hu-HU" sz="3800" dirty="0"/>
              <a:t>, </a:t>
            </a:r>
            <a:r>
              <a:rPr lang="hu-HU" sz="3800" dirty="0" err="1"/>
              <a:t>Komarno</a:t>
            </a:r>
            <a:r>
              <a:rPr lang="hu-HU" sz="3800" dirty="0"/>
              <a:t>, </a:t>
            </a:r>
            <a:r>
              <a:rPr lang="hu-HU" sz="3800" dirty="0" err="1"/>
              <a:t>Slovakia</a:t>
            </a:r>
            <a:endParaRPr lang="hu-HU" sz="3800" dirty="0"/>
          </a:p>
          <a:p>
            <a:pPr marL="0" indent="0">
              <a:buNone/>
            </a:pPr>
            <a:r>
              <a:rPr lang="hu-HU" sz="3800" dirty="0" smtClean="0"/>
              <a:t>4 </a:t>
            </a:r>
            <a:r>
              <a:rPr lang="hu-HU" sz="3800" dirty="0" err="1" smtClean="0"/>
              <a:t>Babeş-Bolyai</a:t>
            </a:r>
            <a:r>
              <a:rPr lang="hu-HU" sz="3800" dirty="0" smtClean="0"/>
              <a:t> </a:t>
            </a:r>
            <a:r>
              <a:rPr lang="hu-HU" sz="3800" dirty="0"/>
              <a:t>University, </a:t>
            </a:r>
            <a:r>
              <a:rPr lang="hu-HU" sz="3800" dirty="0" err="1"/>
              <a:t>Department</a:t>
            </a:r>
            <a:r>
              <a:rPr lang="hu-HU" sz="3800" dirty="0"/>
              <a:t> of </a:t>
            </a:r>
            <a:r>
              <a:rPr lang="hu-HU" sz="3800" dirty="0" err="1"/>
              <a:t>Kinesiotherapy</a:t>
            </a:r>
            <a:r>
              <a:rPr lang="hu-HU" sz="3800" dirty="0"/>
              <a:t> and </a:t>
            </a:r>
            <a:r>
              <a:rPr lang="hu-HU" sz="3800" dirty="0" err="1"/>
              <a:t>Theoretical</a:t>
            </a:r>
            <a:r>
              <a:rPr lang="hu-HU" sz="3800" dirty="0"/>
              <a:t> </a:t>
            </a:r>
            <a:r>
              <a:rPr lang="hu-HU" sz="3800" dirty="0" err="1"/>
              <a:t>Disciplines</a:t>
            </a:r>
            <a:r>
              <a:rPr lang="hu-HU" sz="3800" dirty="0"/>
              <a:t>, </a:t>
            </a:r>
            <a:r>
              <a:rPr lang="hu-HU" sz="3800" dirty="0" err="1"/>
              <a:t>Cluj-Napoca</a:t>
            </a:r>
            <a:r>
              <a:rPr lang="hu-HU" sz="3800" dirty="0"/>
              <a:t>, </a:t>
            </a:r>
            <a:r>
              <a:rPr lang="hu-HU" sz="3800" dirty="0" err="1"/>
              <a:t>Romania</a:t>
            </a:r>
            <a:endParaRPr lang="hu-HU" sz="3800" dirty="0"/>
          </a:p>
          <a:p>
            <a:pPr marL="0" indent="0">
              <a:buNone/>
            </a:pPr>
            <a:r>
              <a:rPr lang="hu-HU" sz="3800" dirty="0" smtClean="0"/>
              <a:t>5 </a:t>
            </a:r>
            <a:r>
              <a:rPr lang="hu-HU" sz="3800" dirty="0" err="1" smtClean="0"/>
              <a:t>Constantine</a:t>
            </a:r>
            <a:r>
              <a:rPr lang="hu-HU" sz="3800" dirty="0" smtClean="0"/>
              <a:t> </a:t>
            </a:r>
            <a:r>
              <a:rPr lang="hu-HU" sz="3800" dirty="0" err="1"/>
              <a:t>the</a:t>
            </a:r>
            <a:r>
              <a:rPr lang="hu-HU" sz="3800" dirty="0"/>
              <a:t> </a:t>
            </a:r>
            <a:r>
              <a:rPr lang="hu-HU" sz="3800" dirty="0" err="1"/>
              <a:t>Philosopher</a:t>
            </a:r>
            <a:r>
              <a:rPr lang="hu-HU" sz="3800" dirty="0"/>
              <a:t> University, </a:t>
            </a:r>
            <a:r>
              <a:rPr lang="hu-HU" sz="3800" dirty="0" err="1"/>
              <a:t>Deparment</a:t>
            </a:r>
            <a:r>
              <a:rPr lang="hu-HU" sz="3800" dirty="0"/>
              <a:t> of PE and Sport, </a:t>
            </a:r>
            <a:r>
              <a:rPr lang="hu-HU" sz="3800" dirty="0" err="1"/>
              <a:t>Nitra</a:t>
            </a:r>
            <a:r>
              <a:rPr lang="hu-HU" sz="3800" dirty="0"/>
              <a:t>, </a:t>
            </a:r>
            <a:r>
              <a:rPr lang="hu-HU" sz="3800" dirty="0" err="1"/>
              <a:t>Slovakia</a:t>
            </a:r>
            <a:endParaRPr lang="hu-HU" sz="3800" dirty="0"/>
          </a:p>
          <a:p>
            <a:pPr marL="0" indent="0">
              <a:buNone/>
            </a:pPr>
            <a:r>
              <a:rPr lang="hu-HU" sz="3800" dirty="0" smtClean="0"/>
              <a:t>6 </a:t>
            </a:r>
            <a:r>
              <a:rPr lang="hu-HU" sz="3800" dirty="0" err="1" smtClean="0"/>
              <a:t>Foundation</a:t>
            </a:r>
            <a:r>
              <a:rPr lang="hu-HU" sz="3800" dirty="0" smtClean="0"/>
              <a:t> </a:t>
            </a:r>
            <a:r>
              <a:rPr lang="hu-HU" sz="3800" dirty="0" err="1"/>
              <a:t>for</a:t>
            </a:r>
            <a:r>
              <a:rPr lang="hu-HU" sz="3800" dirty="0"/>
              <a:t> </a:t>
            </a:r>
            <a:r>
              <a:rPr lang="hu-HU" sz="3800" dirty="0" err="1"/>
              <a:t>the</a:t>
            </a:r>
            <a:r>
              <a:rPr lang="hu-HU" sz="3800" dirty="0"/>
              <a:t> </a:t>
            </a:r>
            <a:r>
              <a:rPr lang="hu-HU" sz="3800" dirty="0" err="1"/>
              <a:t>Sustainable</a:t>
            </a:r>
            <a:r>
              <a:rPr lang="hu-HU" sz="3800" dirty="0"/>
              <a:t> </a:t>
            </a:r>
            <a:r>
              <a:rPr lang="hu-HU" sz="3800" dirty="0" err="1"/>
              <a:t>Development</a:t>
            </a:r>
            <a:r>
              <a:rPr lang="hu-HU" sz="3800" dirty="0"/>
              <a:t> of </a:t>
            </a:r>
            <a:r>
              <a:rPr lang="hu-HU" sz="3800" dirty="0" err="1"/>
              <a:t>our</a:t>
            </a:r>
            <a:r>
              <a:rPr lang="hu-HU" sz="3800" dirty="0"/>
              <a:t> Society, Szeged, Hungary</a:t>
            </a:r>
          </a:p>
          <a:p>
            <a:pPr marL="0" indent="0">
              <a:buNone/>
            </a:pPr>
            <a:r>
              <a:rPr lang="hu-HU" dirty="0"/>
              <a:t> </a:t>
            </a:r>
          </a:p>
          <a:p>
            <a:pPr marL="0" indent="0" algn="ctr">
              <a:buNone/>
            </a:pPr>
            <a:r>
              <a:rPr lang="hu-HU" sz="5800" b="1" dirty="0" err="1"/>
              <a:t>Introduction</a:t>
            </a:r>
            <a:r>
              <a:rPr lang="hu-HU" sz="5800" b="1" dirty="0"/>
              <a:t> of a </a:t>
            </a:r>
            <a:r>
              <a:rPr lang="hu-HU" sz="5800" b="1" dirty="0" err="1"/>
              <a:t>longitudinal</a:t>
            </a:r>
            <a:r>
              <a:rPr lang="hu-HU" sz="5800" b="1" dirty="0"/>
              <a:t> </a:t>
            </a:r>
            <a:r>
              <a:rPr lang="hu-HU" sz="5800" b="1" dirty="0" err="1"/>
              <a:t>international</a:t>
            </a:r>
            <a:r>
              <a:rPr lang="hu-HU" sz="5800" b="1" dirty="0"/>
              <a:t> (RO-SVK-HU) </a:t>
            </a:r>
            <a:r>
              <a:rPr lang="hu-HU" sz="5800" b="1" dirty="0" err="1"/>
              <a:t>study</a:t>
            </a:r>
            <a:r>
              <a:rPr lang="hu-HU" sz="5800" b="1" dirty="0"/>
              <a:t> </a:t>
            </a:r>
            <a:r>
              <a:rPr lang="hu-HU" sz="5800" b="1" dirty="0" smtClean="0"/>
              <a:t> </a:t>
            </a:r>
          </a:p>
          <a:p>
            <a:pPr marL="0" indent="0" algn="ctr">
              <a:buNone/>
            </a:pPr>
            <a:r>
              <a:rPr lang="hu-HU" sz="5800" b="1" dirty="0" err="1" smtClean="0"/>
              <a:t>about</a:t>
            </a:r>
            <a:r>
              <a:rPr lang="hu-HU" sz="5800" b="1" dirty="0" smtClean="0"/>
              <a:t> </a:t>
            </a:r>
            <a:r>
              <a:rPr lang="hu-HU" sz="5800" b="1" dirty="0"/>
              <a:t>body </a:t>
            </a:r>
            <a:r>
              <a:rPr lang="hu-HU" sz="5800" b="1" dirty="0" err="1"/>
              <a:t>composition</a:t>
            </a:r>
            <a:r>
              <a:rPr lang="hu-HU" sz="5800" b="1" dirty="0"/>
              <a:t>, motor </a:t>
            </a:r>
            <a:r>
              <a:rPr lang="hu-HU" sz="5800" b="1" dirty="0" err="1"/>
              <a:t>development</a:t>
            </a:r>
            <a:r>
              <a:rPr lang="hu-HU" sz="5800" b="1" dirty="0"/>
              <a:t> and </a:t>
            </a:r>
            <a:r>
              <a:rPr lang="hu-HU" sz="5800" b="1" dirty="0" err="1"/>
              <a:t>quality</a:t>
            </a:r>
            <a:r>
              <a:rPr lang="hu-HU" sz="5800" b="1" dirty="0"/>
              <a:t> of life </a:t>
            </a:r>
            <a:endParaRPr lang="hu-HU" sz="5800" b="1" dirty="0" smtClean="0"/>
          </a:p>
          <a:p>
            <a:pPr marL="0" indent="0" algn="ctr">
              <a:buNone/>
            </a:pPr>
            <a:r>
              <a:rPr lang="hu-HU" sz="5800" b="1" dirty="0" err="1" smtClean="0"/>
              <a:t>among</a:t>
            </a:r>
            <a:r>
              <a:rPr lang="hu-HU" sz="5800" b="1" dirty="0" smtClean="0"/>
              <a:t> </a:t>
            </a:r>
            <a:r>
              <a:rPr lang="hu-HU" sz="5800" b="1" dirty="0"/>
              <a:t>6-7-year-old </a:t>
            </a:r>
            <a:r>
              <a:rPr lang="hu-HU" sz="5800" b="1" dirty="0" err="1" smtClean="0"/>
              <a:t>pupils</a:t>
            </a:r>
            <a:endParaRPr lang="hu-HU" sz="5800" b="1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042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0072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„SPORT SCIENCE IN MOTION</a:t>
            </a:r>
            <a:r>
              <a:rPr lang="en-US" sz="3600" b="1" dirty="0" smtClean="0">
                <a:latin typeface="+mn-lt"/>
              </a:rPr>
              <a:t>“</a:t>
            </a:r>
            <a:r>
              <a:rPr lang="hu-HU" sz="3600" b="1" dirty="0" smtClean="0">
                <a:latin typeface="+mn-lt"/>
              </a:rPr>
              <a:t> </a:t>
            </a:r>
            <a:r>
              <a:rPr lang="hu-HU" sz="3600" b="1" dirty="0" err="1" smtClean="0">
                <a:latin typeface="+mn-lt"/>
              </a:rPr>
              <a:t>Komarno</a:t>
            </a:r>
            <a:r>
              <a:rPr lang="hu-HU" sz="3600" b="1" dirty="0" smtClean="0">
                <a:latin typeface="+mn-lt"/>
              </a:rPr>
              <a:t> 5-7 </a:t>
            </a:r>
            <a:r>
              <a:rPr lang="en-US" sz="3600" b="1" dirty="0" smtClean="0">
                <a:latin typeface="+mn-lt"/>
              </a:rPr>
              <a:t>September</a:t>
            </a:r>
            <a:r>
              <a:rPr lang="hu-HU" sz="3600" b="1" dirty="0" smtClean="0">
                <a:latin typeface="+mn-lt"/>
              </a:rPr>
              <a:t>,</a:t>
            </a:r>
            <a:r>
              <a:rPr lang="en-US" sz="3600" b="1" dirty="0" smtClean="0">
                <a:latin typeface="+mn-lt"/>
              </a:rPr>
              <a:t> 2019</a:t>
            </a:r>
            <a:endParaRPr lang="en-US" sz="36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56771"/>
            <a:ext cx="10515600" cy="55052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400" b="1" dirty="0" smtClean="0"/>
              <a:t>AH Molnár1, J Simonek2, N Halmová2, I Boros-Bálint3, GF Deak3, </a:t>
            </a:r>
          </a:p>
          <a:p>
            <a:pPr marL="0" indent="0">
              <a:buNone/>
            </a:pPr>
            <a:r>
              <a:rPr lang="hu-HU" sz="2400" b="1" dirty="0" smtClean="0"/>
              <a:t>VP Ardelean4, VL Andrei4, ÁV Nagy1, B Vári1, K Orbán1, </a:t>
            </a:r>
            <a:r>
              <a:rPr lang="hu-HU" sz="2400" b="1" dirty="0" err="1" smtClean="0"/>
              <a:t>Cs</a:t>
            </a:r>
            <a:r>
              <a:rPr lang="hu-HU" sz="2400" b="1" dirty="0" smtClean="0"/>
              <a:t> Fintor1, </a:t>
            </a:r>
          </a:p>
          <a:p>
            <a:pPr marL="0" indent="0">
              <a:buNone/>
            </a:pPr>
            <a:r>
              <a:rPr lang="hu-HU" sz="2400" b="1" dirty="0" smtClean="0"/>
              <a:t>T Ocskó1, R Szász1, G Olajos1, F Győri1, I Alattyányi5, R Csetreki5, B Dobay6</a:t>
            </a:r>
            <a:endParaRPr lang="hu-HU" sz="2400" b="1" dirty="0"/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sz="2100" dirty="0" smtClean="0"/>
              <a:t>1 University </a:t>
            </a:r>
            <a:r>
              <a:rPr lang="hu-HU" sz="2100" dirty="0"/>
              <a:t>of Szeged, Institute of PE and </a:t>
            </a:r>
            <a:r>
              <a:rPr lang="hu-HU" sz="2100" dirty="0" err="1"/>
              <a:t>Sports</a:t>
            </a:r>
            <a:r>
              <a:rPr lang="hu-HU" sz="2100" dirty="0"/>
              <a:t> Science, Szeged, Hungary</a:t>
            </a:r>
          </a:p>
          <a:p>
            <a:pPr marL="0" indent="0">
              <a:buNone/>
            </a:pPr>
            <a:r>
              <a:rPr lang="hu-HU" sz="2100" dirty="0" smtClean="0"/>
              <a:t>2 </a:t>
            </a:r>
            <a:r>
              <a:rPr lang="hu-HU" sz="2100" dirty="0" err="1" smtClean="0"/>
              <a:t>Constantine</a:t>
            </a:r>
            <a:r>
              <a:rPr lang="hu-HU" sz="2100" dirty="0" smtClean="0"/>
              <a:t> </a:t>
            </a:r>
            <a:r>
              <a:rPr lang="hu-HU" sz="2100" dirty="0" err="1"/>
              <a:t>the</a:t>
            </a:r>
            <a:r>
              <a:rPr lang="hu-HU" sz="2100" dirty="0"/>
              <a:t> </a:t>
            </a:r>
            <a:r>
              <a:rPr lang="hu-HU" sz="2100" dirty="0" err="1"/>
              <a:t>Philosopher</a:t>
            </a:r>
            <a:r>
              <a:rPr lang="hu-HU" sz="2100" dirty="0"/>
              <a:t> University, </a:t>
            </a:r>
            <a:r>
              <a:rPr lang="hu-HU" sz="2100" dirty="0" err="1"/>
              <a:t>Department</a:t>
            </a:r>
            <a:r>
              <a:rPr lang="hu-HU" sz="2100" dirty="0"/>
              <a:t> of PE and Sport, </a:t>
            </a:r>
            <a:r>
              <a:rPr lang="hu-HU" sz="2100" dirty="0" err="1"/>
              <a:t>Nitra</a:t>
            </a:r>
            <a:r>
              <a:rPr lang="hu-HU" sz="2100" dirty="0"/>
              <a:t>, </a:t>
            </a:r>
            <a:r>
              <a:rPr lang="hu-HU" sz="2100" dirty="0" err="1"/>
              <a:t>Slovakia</a:t>
            </a:r>
            <a:endParaRPr lang="hu-HU" sz="2100" dirty="0"/>
          </a:p>
          <a:p>
            <a:pPr marL="0" indent="0">
              <a:buNone/>
            </a:pPr>
            <a:r>
              <a:rPr lang="hu-HU" sz="2100" dirty="0" smtClean="0"/>
              <a:t>3 </a:t>
            </a:r>
            <a:r>
              <a:rPr lang="hu-HU" sz="2100" dirty="0" err="1" smtClean="0"/>
              <a:t>Babeş-Bolyai</a:t>
            </a:r>
            <a:r>
              <a:rPr lang="hu-HU" sz="2100" dirty="0" smtClean="0"/>
              <a:t> </a:t>
            </a:r>
            <a:r>
              <a:rPr lang="hu-HU" sz="2100" dirty="0"/>
              <a:t>University, </a:t>
            </a:r>
            <a:r>
              <a:rPr lang="hu-HU" sz="2100" dirty="0" err="1"/>
              <a:t>Department</a:t>
            </a:r>
            <a:r>
              <a:rPr lang="hu-HU" sz="2100" dirty="0"/>
              <a:t> of </a:t>
            </a:r>
            <a:r>
              <a:rPr lang="hu-HU" sz="2100" dirty="0" err="1"/>
              <a:t>Kinesiotherapy</a:t>
            </a:r>
            <a:r>
              <a:rPr lang="hu-HU" sz="2100" dirty="0"/>
              <a:t> and </a:t>
            </a:r>
            <a:r>
              <a:rPr lang="hu-HU" sz="2100" dirty="0" err="1"/>
              <a:t>Theoretical</a:t>
            </a:r>
            <a:r>
              <a:rPr lang="hu-HU" sz="2100" dirty="0"/>
              <a:t> </a:t>
            </a:r>
            <a:r>
              <a:rPr lang="hu-HU" sz="2100" dirty="0" err="1"/>
              <a:t>Disciplines</a:t>
            </a:r>
            <a:r>
              <a:rPr lang="hu-HU" sz="2100" dirty="0"/>
              <a:t>, </a:t>
            </a:r>
            <a:r>
              <a:rPr lang="hu-HU" sz="2100" dirty="0" err="1"/>
              <a:t>Cluj-Napoca</a:t>
            </a:r>
            <a:r>
              <a:rPr lang="hu-HU" sz="2100" dirty="0"/>
              <a:t>, </a:t>
            </a:r>
            <a:r>
              <a:rPr lang="hu-HU" sz="2100" dirty="0" err="1"/>
              <a:t>Romania</a:t>
            </a:r>
            <a:endParaRPr lang="hu-HU" sz="2100" dirty="0"/>
          </a:p>
          <a:p>
            <a:pPr marL="0" indent="0">
              <a:buNone/>
            </a:pPr>
            <a:r>
              <a:rPr lang="hu-HU" sz="2100" dirty="0" smtClean="0"/>
              <a:t>4 </a:t>
            </a:r>
            <a:r>
              <a:rPr lang="hu-HU" sz="2100" dirty="0" err="1" smtClean="0"/>
              <a:t>Aurel</a:t>
            </a:r>
            <a:r>
              <a:rPr lang="hu-HU" sz="2100" dirty="0" smtClean="0"/>
              <a:t> </a:t>
            </a:r>
            <a:r>
              <a:rPr lang="hu-HU" sz="2100" dirty="0" err="1"/>
              <a:t>Vlaicu</a:t>
            </a:r>
            <a:r>
              <a:rPr lang="hu-HU" sz="2100" dirty="0"/>
              <a:t> University, </a:t>
            </a:r>
            <a:r>
              <a:rPr lang="hu-HU" sz="2100" dirty="0" err="1"/>
              <a:t>Faculty</a:t>
            </a:r>
            <a:r>
              <a:rPr lang="hu-HU" sz="2100" dirty="0"/>
              <a:t> of PE and Sport, Arad, </a:t>
            </a:r>
            <a:r>
              <a:rPr lang="hu-HU" sz="2100" dirty="0" err="1"/>
              <a:t>Romania</a:t>
            </a:r>
            <a:endParaRPr lang="hu-HU" sz="2100" dirty="0"/>
          </a:p>
          <a:p>
            <a:pPr marL="0" indent="0">
              <a:buNone/>
            </a:pPr>
            <a:r>
              <a:rPr lang="hu-HU" sz="2100" dirty="0" smtClean="0"/>
              <a:t>5 </a:t>
            </a:r>
            <a:r>
              <a:rPr lang="hu-HU" sz="2100" dirty="0" err="1" smtClean="0"/>
              <a:t>Foundation</a:t>
            </a:r>
            <a:r>
              <a:rPr lang="hu-HU" sz="2100" dirty="0" smtClean="0"/>
              <a:t> </a:t>
            </a:r>
            <a:r>
              <a:rPr lang="hu-HU" sz="2100" dirty="0" err="1"/>
              <a:t>for</a:t>
            </a:r>
            <a:r>
              <a:rPr lang="hu-HU" sz="2100" dirty="0"/>
              <a:t> </a:t>
            </a:r>
            <a:r>
              <a:rPr lang="hu-HU" sz="2100" dirty="0" err="1"/>
              <a:t>the</a:t>
            </a:r>
            <a:r>
              <a:rPr lang="hu-HU" sz="2100" dirty="0"/>
              <a:t> </a:t>
            </a:r>
            <a:r>
              <a:rPr lang="hu-HU" sz="2100" dirty="0" err="1"/>
              <a:t>Sustainable</a:t>
            </a:r>
            <a:r>
              <a:rPr lang="hu-HU" sz="2100" dirty="0"/>
              <a:t> </a:t>
            </a:r>
            <a:r>
              <a:rPr lang="hu-HU" sz="2100" dirty="0" err="1"/>
              <a:t>Development</a:t>
            </a:r>
            <a:r>
              <a:rPr lang="hu-HU" sz="2100" dirty="0"/>
              <a:t> of </a:t>
            </a:r>
            <a:r>
              <a:rPr lang="hu-HU" sz="2100" dirty="0" err="1"/>
              <a:t>our</a:t>
            </a:r>
            <a:r>
              <a:rPr lang="hu-HU" sz="2100" dirty="0"/>
              <a:t> Society, Szeged, Hungary</a:t>
            </a:r>
          </a:p>
          <a:p>
            <a:pPr marL="0" indent="0">
              <a:buNone/>
            </a:pPr>
            <a:r>
              <a:rPr lang="hu-HU" sz="2100" dirty="0" smtClean="0"/>
              <a:t>6 J</a:t>
            </a:r>
            <a:r>
              <a:rPr lang="hu-HU" sz="2100" dirty="0"/>
              <a:t>. Selye University, </a:t>
            </a:r>
            <a:r>
              <a:rPr lang="hu-HU" sz="2100" dirty="0" err="1"/>
              <a:t>Department</a:t>
            </a:r>
            <a:r>
              <a:rPr lang="hu-HU" sz="2100" dirty="0"/>
              <a:t> of PE and </a:t>
            </a:r>
            <a:r>
              <a:rPr lang="hu-HU" sz="2100" dirty="0" err="1"/>
              <a:t>Sports</a:t>
            </a:r>
            <a:r>
              <a:rPr lang="hu-HU" sz="2100" dirty="0"/>
              <a:t>, </a:t>
            </a:r>
            <a:r>
              <a:rPr lang="hu-HU" sz="2100" dirty="0" err="1"/>
              <a:t>Komarno</a:t>
            </a:r>
            <a:r>
              <a:rPr lang="hu-HU" sz="2100" dirty="0"/>
              <a:t>, </a:t>
            </a:r>
            <a:r>
              <a:rPr lang="hu-HU" sz="2100" dirty="0" err="1"/>
              <a:t>Slovakia</a:t>
            </a:r>
            <a:endParaRPr lang="hu-HU" sz="2100" dirty="0"/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sz="3000" b="1" dirty="0"/>
              <a:t>Motor </a:t>
            </a:r>
            <a:r>
              <a:rPr lang="hu-HU" sz="3000" b="1" dirty="0" err="1"/>
              <a:t>development</a:t>
            </a:r>
            <a:r>
              <a:rPr lang="hu-HU" sz="3000" b="1" dirty="0"/>
              <a:t> of </a:t>
            </a:r>
            <a:r>
              <a:rPr lang="hu-HU" sz="3000" b="1" dirty="0" err="1"/>
              <a:t>Slovak</a:t>
            </a:r>
            <a:r>
              <a:rPr lang="hu-HU" sz="3000" b="1" dirty="0"/>
              <a:t> and </a:t>
            </a:r>
            <a:r>
              <a:rPr lang="hu-HU" sz="3000" b="1" dirty="0" err="1"/>
              <a:t>Hungarian</a:t>
            </a:r>
            <a:r>
              <a:rPr lang="hu-HU" sz="3000" b="1" dirty="0"/>
              <a:t> 6-7-year-old </a:t>
            </a:r>
            <a:r>
              <a:rPr lang="hu-HU" sz="3000" b="1" dirty="0" err="1"/>
              <a:t>pupils</a:t>
            </a:r>
            <a:r>
              <a:rPr lang="hu-HU" sz="3000" b="1" dirty="0"/>
              <a:t> </a:t>
            </a:r>
            <a:r>
              <a:rPr lang="hu-HU" sz="3000" b="1" dirty="0" smtClean="0"/>
              <a:t/>
            </a:r>
            <a:br>
              <a:rPr lang="hu-HU" sz="3000" b="1" dirty="0" smtClean="0"/>
            </a:br>
            <a:r>
              <a:rPr lang="hu-HU" sz="3000" b="1" dirty="0" err="1" smtClean="0"/>
              <a:t>in</a:t>
            </a:r>
            <a:r>
              <a:rPr lang="hu-HU" sz="3000" b="1" dirty="0" smtClean="0"/>
              <a:t> </a:t>
            </a:r>
            <a:r>
              <a:rPr lang="hu-HU" sz="3000" b="1" dirty="0" err="1"/>
              <a:t>the</a:t>
            </a:r>
            <a:r>
              <a:rPr lang="hu-HU" sz="3000" b="1" dirty="0"/>
              <a:t> </a:t>
            </a:r>
            <a:r>
              <a:rPr lang="hu-HU" sz="3000" b="1" dirty="0" err="1"/>
              <a:t>aspect</a:t>
            </a:r>
            <a:r>
              <a:rPr lang="hu-HU" sz="3000" b="1" dirty="0"/>
              <a:t> of </a:t>
            </a:r>
            <a:r>
              <a:rPr lang="hu-HU" sz="3000" b="1" dirty="0" err="1"/>
              <a:t>degree</a:t>
            </a:r>
            <a:r>
              <a:rPr lang="hu-HU" sz="3000" b="1" dirty="0"/>
              <a:t> </a:t>
            </a:r>
            <a:r>
              <a:rPr lang="hu-HU" sz="3000" b="1" dirty="0" err="1"/>
              <a:t>of</a:t>
            </a:r>
            <a:r>
              <a:rPr lang="hu-HU" sz="3000" b="1" dirty="0"/>
              <a:t> </a:t>
            </a:r>
            <a:r>
              <a:rPr lang="hu-HU" sz="3000" b="1" dirty="0" err="1" smtClean="0"/>
              <a:t>obesity</a:t>
            </a:r>
            <a:r>
              <a:rPr lang="hu-HU" sz="3000" b="1" dirty="0" smtClean="0"/>
              <a:t> (</a:t>
            </a:r>
            <a:r>
              <a:rPr lang="hu-HU" sz="3000" b="1" dirty="0" err="1" smtClean="0"/>
              <a:t>First</a:t>
            </a:r>
            <a:r>
              <a:rPr lang="hu-HU" sz="3000" b="1" dirty="0" smtClean="0"/>
              <a:t> </a:t>
            </a:r>
            <a:r>
              <a:rPr lang="hu-HU" sz="3000" b="1" dirty="0" err="1" smtClean="0"/>
              <a:t>phase</a:t>
            </a:r>
            <a:r>
              <a:rPr lang="hu-HU" sz="3000" b="1" dirty="0" smtClean="0"/>
              <a:t> </a:t>
            </a:r>
            <a:r>
              <a:rPr lang="hu-HU" sz="3000" b="1" dirty="0" err="1" smtClean="0"/>
              <a:t>of</a:t>
            </a:r>
            <a:r>
              <a:rPr lang="hu-HU" sz="3000" b="1" dirty="0" smtClean="0"/>
              <a:t> a </a:t>
            </a:r>
            <a:r>
              <a:rPr lang="hu-HU" sz="3000" b="1" dirty="0" err="1" smtClean="0"/>
              <a:t>longitudinal</a:t>
            </a:r>
            <a:r>
              <a:rPr lang="hu-HU" sz="3000" b="1" dirty="0" smtClean="0"/>
              <a:t> </a:t>
            </a:r>
            <a:r>
              <a:rPr lang="hu-HU" sz="3000" b="1" dirty="0" err="1" smtClean="0"/>
              <a:t>study</a:t>
            </a:r>
            <a:r>
              <a:rPr lang="hu-HU" sz="3000" b="1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426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311</Words>
  <Application>Microsoft Office PowerPoint</Application>
  <PresentationFormat>Egyéni</PresentationFormat>
  <Paragraphs>61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Complex, comparative analysis of the interactions  between regular physical activity, motor abilities, body composition and quality of life  among early school age Slovak,Romanian and Hungarian pupils  (Project ID: EFOP-5.2.2-17-2017-00035)</vt:lpstr>
      <vt:lpstr>Report  on project’s second measurement period in Szeged</vt:lpstr>
      <vt:lpstr>PowerPoint bemutató</vt:lpstr>
      <vt:lpstr>Experiences</vt:lpstr>
      <vt:lpstr>Questions of the workshop</vt:lpstr>
      <vt:lpstr>ISREIE 2019 Arad  (23-25 May, 2019)</vt:lpstr>
      <vt:lpstr>„SPORT SCIENCE IN MOTION“ Komarno 5-7 September, 2019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Complex, comparative analysis of the interactions  between regular physical activity, motor abilities, body composition and quality of life  among early school age Slovak,Romanian and Hungarian pupils  (Project ID: EFOP-5.2.2-17-2017-00035)</dc:title>
  <dc:creator>Oktato</dc:creator>
  <cp:lastModifiedBy>Dr. Molnár Andor</cp:lastModifiedBy>
  <cp:revision>25</cp:revision>
  <dcterms:created xsi:type="dcterms:W3CDTF">2018-12-10T09:12:38Z</dcterms:created>
  <dcterms:modified xsi:type="dcterms:W3CDTF">2019-07-05T14:50:11Z</dcterms:modified>
</cp:coreProperties>
</file>